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1240750" cy="30240288"/>
  <p:notesSz cx="6858000" cy="9144000"/>
  <p:defaultTextStyle>
    <a:defPPr>
      <a:defRPr lang="fi-FI"/>
    </a:defPPr>
    <a:lvl1pPr marL="0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1pPr>
    <a:lvl2pPr marL="1235537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2pPr>
    <a:lvl3pPr marL="2471075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3pPr>
    <a:lvl4pPr marL="3706612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4pPr>
    <a:lvl5pPr marL="4942149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5pPr>
    <a:lvl6pPr marL="6177686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6pPr>
    <a:lvl7pPr marL="7413224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7pPr>
    <a:lvl8pPr marL="8648761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8pPr>
    <a:lvl9pPr marL="9884298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16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Vaitomaa" userId="59c00c52-a68d-4c9a-8571-d848e7422979" providerId="ADAL" clId="{7FCD633A-F9EC-42E4-A56F-4456BA4388E2}"/>
    <pc:docChg chg="modSld">
      <pc:chgData name="Johanna Vaitomaa" userId="59c00c52-a68d-4c9a-8571-d848e7422979" providerId="ADAL" clId="{7FCD633A-F9EC-42E4-A56F-4456BA4388E2}" dt="2019-03-28T13:40:38.737" v="2" actId="1076"/>
      <pc:docMkLst>
        <pc:docMk/>
      </pc:docMkLst>
      <pc:sldChg chg="modSp">
        <pc:chgData name="Johanna Vaitomaa" userId="59c00c52-a68d-4c9a-8571-d848e7422979" providerId="ADAL" clId="{7FCD633A-F9EC-42E4-A56F-4456BA4388E2}" dt="2019-03-28T13:40:38.737" v="2" actId="1076"/>
        <pc:sldMkLst>
          <pc:docMk/>
          <pc:sldMk cId="3504909337" sldId="256"/>
        </pc:sldMkLst>
        <pc:picChg chg="mod">
          <ac:chgData name="Johanna Vaitomaa" userId="59c00c52-a68d-4c9a-8571-d848e7422979" providerId="ADAL" clId="{7FCD633A-F9EC-42E4-A56F-4456BA4388E2}" dt="2019-03-28T13:40:38.737" v="2" actId="1076"/>
          <ac:picMkLst>
            <pc:docMk/>
            <pc:sldMk cId="3504909337" sldId="256"/>
            <ac:picMk id="3" creationId="{CA7D4665-8AAA-4686-A89E-D52D6F0876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DC6455-974F-4EBB-90FE-60024811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AACA334-A2A4-46AA-A1E0-9B6100AC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3333-E392-4FDB-A717-DDAB1DD632A5}" type="datetimeFigureOut">
              <a:rPr lang="fi-FI" smtClean="0"/>
              <a:t>28.3.2019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9B7E32-395C-4237-B2BA-5D7327B26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5B27D8B-2BE3-402E-A46A-88305C20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A1B2-EEFF-478F-8F22-54DDA1DFF0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30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9520F85-2067-4976-B4EE-04F1B4EB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302" y="1610017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EA301D3-DAB1-458F-8838-6F5003AD3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151C22-66DC-4344-876B-9EAADC517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0301" y="28028269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3333-E392-4FDB-A717-DDAB1DD632A5}" type="datetimeFigureOut">
              <a:rPr lang="fi-FI" smtClean="0"/>
              <a:t>28.3.2019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136203-7B16-49A6-B06E-A3928A13B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35999" y="28028269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B3E57D-26B0-4849-8CAC-33520D337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001280" y="28028269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A1B2-EEFF-478F-8F22-54DDA1DFF0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483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593068" rtl="0" eaLnBrk="1" latinLnBrk="0" hangingPunct="1">
        <a:lnSpc>
          <a:spcPct val="90000"/>
        </a:lnSpc>
        <a:spcBef>
          <a:spcPct val="0"/>
        </a:spcBef>
        <a:buNone/>
        <a:defRPr sz="76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8267" indent="-398267" algn="l" defTabSz="1593068" rtl="0" eaLnBrk="1" latinLnBrk="0" hangingPunct="1">
        <a:lnSpc>
          <a:spcPct val="90000"/>
        </a:lnSpc>
        <a:spcBef>
          <a:spcPts val="1742"/>
        </a:spcBef>
        <a:buFont typeface="Arial" panose="020B0604020202020204" pitchFamily="34" charset="0"/>
        <a:buChar char="•"/>
        <a:defRPr sz="4878" kern="1200">
          <a:solidFill>
            <a:schemeClr val="tx1"/>
          </a:solidFill>
          <a:latin typeface="+mn-lt"/>
          <a:ea typeface="+mn-ea"/>
          <a:cs typeface="+mn-cs"/>
        </a:defRPr>
      </a:lvl1pPr>
      <a:lvl2pPr marL="1194801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1991335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484" kern="1200">
          <a:solidFill>
            <a:schemeClr val="tx1"/>
          </a:solidFill>
          <a:latin typeface="+mn-lt"/>
          <a:ea typeface="+mn-ea"/>
          <a:cs typeface="+mn-cs"/>
        </a:defRPr>
      </a:lvl3pPr>
      <a:lvl4pPr marL="2787868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584402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4380936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5177470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974004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770538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96534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2pPr>
      <a:lvl3pPr marL="1593068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3pPr>
      <a:lvl4pPr marL="2389602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186135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3982669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4779203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575737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372271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>
            <a:extLst>
              <a:ext uri="{FF2B5EF4-FFF2-40B4-BE49-F238E27FC236}">
                <a16:creationId xmlns:a16="http://schemas.microsoft.com/office/drawing/2014/main" id="{1F9DED62-C740-45FE-884A-1934380A8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7D4665-8AAA-4686-A89E-D52D6F0876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240750" cy="302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0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321E9716748A1449B6180CC575DC48F" ma:contentTypeVersion="8" ma:contentTypeDescription="Luo uusi asiakirja." ma:contentTypeScope="" ma:versionID="0eec010bb7f0461c13bf2079819d3d59">
  <xsd:schema xmlns:xsd="http://www.w3.org/2001/XMLSchema" xmlns:xs="http://www.w3.org/2001/XMLSchema" xmlns:p="http://schemas.microsoft.com/office/2006/metadata/properties" xmlns:ns2="11e35fb4-ba84-4c74-9923-a1eefa25b043" xmlns:ns3="d44b85f8-4d5c-479f-98e6-d5554bf0169d" targetNamespace="http://schemas.microsoft.com/office/2006/metadata/properties" ma:root="true" ma:fieldsID="995aebeeca380692370ba0f9297ba35d" ns2:_="" ns3:_="">
    <xsd:import namespace="11e35fb4-ba84-4c74-9923-a1eefa25b043"/>
    <xsd:import namespace="d44b85f8-4d5c-479f-98e6-d5554bf016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35fb4-ba84-4c74-9923-a1eefa25b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b85f8-4d5c-479f-98e6-d5554bf016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6DF940-CE82-41E2-B0BB-7EF70B3B5882}">
  <ds:schemaRefs>
    <ds:schemaRef ds:uri="http://purl.org/dc/terms/"/>
    <ds:schemaRef ds:uri="http://schemas.microsoft.com/office/2006/metadata/properties"/>
    <ds:schemaRef ds:uri="http://purl.org/dc/dcmitype/"/>
    <ds:schemaRef ds:uri="11e35fb4-ba84-4c74-9923-a1eefa25b043"/>
    <ds:schemaRef ds:uri="http://schemas.microsoft.com/office/2006/documentManagement/types"/>
    <ds:schemaRef ds:uri="d44b85f8-4d5c-479f-98e6-d5554bf0169d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636B340-F0C3-4D9E-B887-B49602F04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e35fb4-ba84-4c74-9923-a1eefa25b043"/>
    <ds:schemaRef ds:uri="d44b85f8-4d5c-479f-98e6-d5554bf016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0716B2-B0DC-4355-85AF-9AC8B7F38C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Mukautettu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Johanna Vaitomaa</dc:creator>
  <cp:lastModifiedBy>Johanna Vaitomaa</cp:lastModifiedBy>
  <cp:revision>1</cp:revision>
  <dcterms:created xsi:type="dcterms:W3CDTF">2019-03-28T13:39:15Z</dcterms:created>
  <dcterms:modified xsi:type="dcterms:W3CDTF">2019-03-28T13:40:44Z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0x0101009321E9716748A1449B6180CC575DC48F</vt:lpwstr>
  </property>
</Properties>
</file>