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9"/>
  </p:notesMasterIdLst>
  <p:sldIdLst>
    <p:sldId id="256" r:id="rId6"/>
    <p:sldId id="266" r:id="rId7"/>
    <p:sldId id="257" r:id="rId8"/>
    <p:sldId id="267" r:id="rId9"/>
    <p:sldId id="260" r:id="rId10"/>
    <p:sldId id="281" r:id="rId11"/>
    <p:sldId id="268" r:id="rId12"/>
    <p:sldId id="269" r:id="rId13"/>
    <p:sldId id="270" r:id="rId14"/>
    <p:sldId id="271" r:id="rId15"/>
    <p:sldId id="262" r:id="rId16"/>
    <p:sldId id="272" r:id="rId17"/>
    <p:sldId id="282"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4EEB52-1ED4-48E7-A70A-5AE3FFE2FFEC}" v="26" dt="2024-11-07T10:47:20.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9923" autoAdjust="0"/>
  </p:normalViewPr>
  <p:slideViewPr>
    <p:cSldViewPr snapToGrid="0">
      <p:cViewPr varScale="1">
        <p:scale>
          <a:sx n="54" d="100"/>
          <a:sy n="54" d="100"/>
        </p:scale>
        <p:origin x="157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FA1667-5747-42AF-975C-629F02B9C053}" type="doc">
      <dgm:prSet loTypeId="urn:microsoft.com/office/officeart/2005/8/layout/chart3" loCatId="cycle" qsTypeId="urn:microsoft.com/office/officeart/2005/8/quickstyle/simple1" qsCatId="simple" csTypeId="urn:microsoft.com/office/officeart/2005/8/colors/accent1_2" csCatId="accent1" phldr="1"/>
      <dgm:spPr/>
    </dgm:pt>
    <dgm:pt modelId="{F75DBE02-943B-4BF1-91F2-AA3B0944EDFD}">
      <dgm:prSet phldrT="[Teksti]"/>
      <dgm:spPr>
        <a:solidFill>
          <a:schemeClr val="bg2"/>
        </a:solidFill>
      </dgm:spPr>
      <dgm:t>
        <a:bodyPr/>
        <a:lstStyle/>
        <a:p>
          <a:r>
            <a:rPr lang="fi-FI" dirty="0"/>
            <a:t>Fyysinen turva</a:t>
          </a:r>
        </a:p>
      </dgm:t>
    </dgm:pt>
    <dgm:pt modelId="{E3D5B02C-2513-4806-A062-0CD2D8F7F103}" type="parTrans" cxnId="{93486307-E238-4C63-8B2B-49EB328C8B66}">
      <dgm:prSet/>
      <dgm:spPr/>
      <dgm:t>
        <a:bodyPr/>
        <a:lstStyle/>
        <a:p>
          <a:endParaRPr lang="fi-FI"/>
        </a:p>
      </dgm:t>
    </dgm:pt>
    <dgm:pt modelId="{1E8BC6EC-B5A3-48FE-9ACE-1F5A1AB64390}" type="sibTrans" cxnId="{93486307-E238-4C63-8B2B-49EB328C8B66}">
      <dgm:prSet/>
      <dgm:spPr/>
      <dgm:t>
        <a:bodyPr/>
        <a:lstStyle/>
        <a:p>
          <a:endParaRPr lang="fi-FI"/>
        </a:p>
      </dgm:t>
    </dgm:pt>
    <dgm:pt modelId="{E91D3549-315B-4BD8-87DC-6B049D269437}">
      <dgm:prSet phldrT="[Teksti]"/>
      <dgm:spPr>
        <a:solidFill>
          <a:schemeClr val="bg2"/>
        </a:solidFill>
      </dgm:spPr>
      <dgm:t>
        <a:bodyPr/>
        <a:lstStyle/>
        <a:p>
          <a:r>
            <a:rPr lang="fi-FI" dirty="0"/>
            <a:t>Psyykkinen turva</a:t>
          </a:r>
        </a:p>
      </dgm:t>
    </dgm:pt>
    <dgm:pt modelId="{EEA88D58-7059-44F9-A7D3-13437129A738}" type="parTrans" cxnId="{ACD7A6E6-F744-4318-9D9B-E91CE3E77663}">
      <dgm:prSet/>
      <dgm:spPr/>
      <dgm:t>
        <a:bodyPr/>
        <a:lstStyle/>
        <a:p>
          <a:endParaRPr lang="fi-FI"/>
        </a:p>
      </dgm:t>
    </dgm:pt>
    <dgm:pt modelId="{BC575B76-A0F6-460A-B110-C6792FA06F81}" type="sibTrans" cxnId="{ACD7A6E6-F744-4318-9D9B-E91CE3E77663}">
      <dgm:prSet/>
      <dgm:spPr/>
      <dgm:t>
        <a:bodyPr/>
        <a:lstStyle/>
        <a:p>
          <a:endParaRPr lang="fi-FI"/>
        </a:p>
      </dgm:t>
    </dgm:pt>
    <dgm:pt modelId="{189D5FCB-1903-4967-A2C9-151758A9929D}">
      <dgm:prSet phldrT="[Teksti]"/>
      <dgm:spPr>
        <a:solidFill>
          <a:schemeClr val="bg2"/>
        </a:solidFill>
      </dgm:spPr>
      <dgm:t>
        <a:bodyPr/>
        <a:lstStyle/>
        <a:p>
          <a:r>
            <a:rPr lang="fi-FI" dirty="0"/>
            <a:t>Sosiaalinen turva</a:t>
          </a:r>
        </a:p>
      </dgm:t>
    </dgm:pt>
    <dgm:pt modelId="{FE6DF2F5-26E2-499E-9D5B-2663CA3DB4D2}" type="parTrans" cxnId="{2E7E4F04-1356-4480-B819-5CE34E5BF58D}">
      <dgm:prSet/>
      <dgm:spPr/>
      <dgm:t>
        <a:bodyPr/>
        <a:lstStyle/>
        <a:p>
          <a:endParaRPr lang="fi-FI"/>
        </a:p>
      </dgm:t>
    </dgm:pt>
    <dgm:pt modelId="{C932A318-6300-4B67-8BB2-461A0421F120}" type="sibTrans" cxnId="{2E7E4F04-1356-4480-B819-5CE34E5BF58D}">
      <dgm:prSet/>
      <dgm:spPr/>
      <dgm:t>
        <a:bodyPr/>
        <a:lstStyle/>
        <a:p>
          <a:endParaRPr lang="fi-FI"/>
        </a:p>
      </dgm:t>
    </dgm:pt>
    <dgm:pt modelId="{9CE69E2B-D845-4A4B-A6BF-F878D94DD3F3}" type="pres">
      <dgm:prSet presAssocID="{49FA1667-5747-42AF-975C-629F02B9C053}" presName="compositeShape" presStyleCnt="0">
        <dgm:presLayoutVars>
          <dgm:chMax val="7"/>
          <dgm:dir/>
          <dgm:resizeHandles val="exact"/>
        </dgm:presLayoutVars>
      </dgm:prSet>
      <dgm:spPr/>
    </dgm:pt>
    <dgm:pt modelId="{7C03839C-79C9-4788-9022-6319386C4614}" type="pres">
      <dgm:prSet presAssocID="{49FA1667-5747-42AF-975C-629F02B9C053}" presName="wedge1" presStyleLbl="node1" presStyleIdx="0" presStyleCnt="3" custLinFactNeighborX="-4944" custLinFactNeighborY="2782"/>
      <dgm:spPr/>
    </dgm:pt>
    <dgm:pt modelId="{2FDEB518-BA58-49A0-836C-B71E5D1BEBCD}" type="pres">
      <dgm:prSet presAssocID="{49FA1667-5747-42AF-975C-629F02B9C053}" presName="wedge1Tx" presStyleLbl="node1" presStyleIdx="0" presStyleCnt="3">
        <dgm:presLayoutVars>
          <dgm:chMax val="0"/>
          <dgm:chPref val="0"/>
          <dgm:bulletEnabled val="1"/>
        </dgm:presLayoutVars>
      </dgm:prSet>
      <dgm:spPr/>
    </dgm:pt>
    <dgm:pt modelId="{82964169-12DA-4E40-B4B4-6FA0C968C5D6}" type="pres">
      <dgm:prSet presAssocID="{49FA1667-5747-42AF-975C-629F02B9C053}" presName="wedge2" presStyleLbl="node1" presStyleIdx="1" presStyleCnt="3"/>
      <dgm:spPr/>
    </dgm:pt>
    <dgm:pt modelId="{016F4FFC-72AD-4578-8627-A5F8C97537C7}" type="pres">
      <dgm:prSet presAssocID="{49FA1667-5747-42AF-975C-629F02B9C053}" presName="wedge2Tx" presStyleLbl="node1" presStyleIdx="1" presStyleCnt="3">
        <dgm:presLayoutVars>
          <dgm:chMax val="0"/>
          <dgm:chPref val="0"/>
          <dgm:bulletEnabled val="1"/>
        </dgm:presLayoutVars>
      </dgm:prSet>
      <dgm:spPr/>
    </dgm:pt>
    <dgm:pt modelId="{D09106AA-A018-44D8-960B-055E2C85F46D}" type="pres">
      <dgm:prSet presAssocID="{49FA1667-5747-42AF-975C-629F02B9C053}" presName="wedge3" presStyleLbl="node1" presStyleIdx="2" presStyleCnt="3"/>
      <dgm:spPr/>
    </dgm:pt>
    <dgm:pt modelId="{861E4CB6-D8A8-4078-B718-80569062A04B}" type="pres">
      <dgm:prSet presAssocID="{49FA1667-5747-42AF-975C-629F02B9C053}" presName="wedge3Tx" presStyleLbl="node1" presStyleIdx="2" presStyleCnt="3">
        <dgm:presLayoutVars>
          <dgm:chMax val="0"/>
          <dgm:chPref val="0"/>
          <dgm:bulletEnabled val="1"/>
        </dgm:presLayoutVars>
      </dgm:prSet>
      <dgm:spPr/>
    </dgm:pt>
  </dgm:ptLst>
  <dgm:cxnLst>
    <dgm:cxn modelId="{F1B2EA00-F22A-479B-BC50-B7D2D9968E03}" type="presOf" srcId="{F75DBE02-943B-4BF1-91F2-AA3B0944EDFD}" destId="{7C03839C-79C9-4788-9022-6319386C4614}" srcOrd="0" destOrd="0" presId="urn:microsoft.com/office/officeart/2005/8/layout/chart3"/>
    <dgm:cxn modelId="{2E7E4F04-1356-4480-B819-5CE34E5BF58D}" srcId="{49FA1667-5747-42AF-975C-629F02B9C053}" destId="{189D5FCB-1903-4967-A2C9-151758A9929D}" srcOrd="2" destOrd="0" parTransId="{FE6DF2F5-26E2-499E-9D5B-2663CA3DB4D2}" sibTransId="{C932A318-6300-4B67-8BB2-461A0421F120}"/>
    <dgm:cxn modelId="{93486307-E238-4C63-8B2B-49EB328C8B66}" srcId="{49FA1667-5747-42AF-975C-629F02B9C053}" destId="{F75DBE02-943B-4BF1-91F2-AA3B0944EDFD}" srcOrd="0" destOrd="0" parTransId="{E3D5B02C-2513-4806-A062-0CD2D8F7F103}" sibTransId="{1E8BC6EC-B5A3-48FE-9ACE-1F5A1AB64390}"/>
    <dgm:cxn modelId="{15B32C1E-5EC3-4BAA-B7DF-EBAE0341623F}" type="presOf" srcId="{E91D3549-315B-4BD8-87DC-6B049D269437}" destId="{82964169-12DA-4E40-B4B4-6FA0C968C5D6}" srcOrd="0" destOrd="0" presId="urn:microsoft.com/office/officeart/2005/8/layout/chart3"/>
    <dgm:cxn modelId="{492D1936-3F5C-4923-A591-51AFDCE0D31E}" type="presOf" srcId="{F75DBE02-943B-4BF1-91F2-AA3B0944EDFD}" destId="{2FDEB518-BA58-49A0-836C-B71E5D1BEBCD}" srcOrd="1" destOrd="0" presId="urn:microsoft.com/office/officeart/2005/8/layout/chart3"/>
    <dgm:cxn modelId="{97F4288B-579D-43E8-B875-C8C0EAB29392}" type="presOf" srcId="{E91D3549-315B-4BD8-87DC-6B049D269437}" destId="{016F4FFC-72AD-4578-8627-A5F8C97537C7}" srcOrd="1" destOrd="0" presId="urn:microsoft.com/office/officeart/2005/8/layout/chart3"/>
    <dgm:cxn modelId="{AA802AA2-71A6-478B-98AD-C69B2F875AC8}" type="presOf" srcId="{49FA1667-5747-42AF-975C-629F02B9C053}" destId="{9CE69E2B-D845-4A4B-A6BF-F878D94DD3F3}" srcOrd="0" destOrd="0" presId="urn:microsoft.com/office/officeart/2005/8/layout/chart3"/>
    <dgm:cxn modelId="{B0C0D7CB-432B-4F84-ACE7-94F2E90C67FA}" type="presOf" srcId="{189D5FCB-1903-4967-A2C9-151758A9929D}" destId="{861E4CB6-D8A8-4078-B718-80569062A04B}" srcOrd="1" destOrd="0" presId="urn:microsoft.com/office/officeart/2005/8/layout/chart3"/>
    <dgm:cxn modelId="{ACD7A6E6-F744-4318-9D9B-E91CE3E77663}" srcId="{49FA1667-5747-42AF-975C-629F02B9C053}" destId="{E91D3549-315B-4BD8-87DC-6B049D269437}" srcOrd="1" destOrd="0" parTransId="{EEA88D58-7059-44F9-A7D3-13437129A738}" sibTransId="{BC575B76-A0F6-460A-B110-C6792FA06F81}"/>
    <dgm:cxn modelId="{E0E6E6E9-2CBD-4746-8B0A-57633F41EBE8}" type="presOf" srcId="{189D5FCB-1903-4967-A2C9-151758A9929D}" destId="{D09106AA-A018-44D8-960B-055E2C85F46D}" srcOrd="0" destOrd="0" presId="urn:microsoft.com/office/officeart/2005/8/layout/chart3"/>
    <dgm:cxn modelId="{9BAFE850-B35F-44A3-BECD-FAD4072DCF32}" type="presParOf" srcId="{9CE69E2B-D845-4A4B-A6BF-F878D94DD3F3}" destId="{7C03839C-79C9-4788-9022-6319386C4614}" srcOrd="0" destOrd="0" presId="urn:microsoft.com/office/officeart/2005/8/layout/chart3"/>
    <dgm:cxn modelId="{8D780FB6-F03D-4EC7-9763-FFF0ADC762FF}" type="presParOf" srcId="{9CE69E2B-D845-4A4B-A6BF-F878D94DD3F3}" destId="{2FDEB518-BA58-49A0-836C-B71E5D1BEBCD}" srcOrd="1" destOrd="0" presId="urn:microsoft.com/office/officeart/2005/8/layout/chart3"/>
    <dgm:cxn modelId="{0BC5E4E4-8CAB-4CFC-9D22-24168609FDBB}" type="presParOf" srcId="{9CE69E2B-D845-4A4B-A6BF-F878D94DD3F3}" destId="{82964169-12DA-4E40-B4B4-6FA0C968C5D6}" srcOrd="2" destOrd="0" presId="urn:microsoft.com/office/officeart/2005/8/layout/chart3"/>
    <dgm:cxn modelId="{0F7639D6-C714-4ACB-92BB-CAB68B2165D8}" type="presParOf" srcId="{9CE69E2B-D845-4A4B-A6BF-F878D94DD3F3}" destId="{016F4FFC-72AD-4578-8627-A5F8C97537C7}" srcOrd="3" destOrd="0" presId="urn:microsoft.com/office/officeart/2005/8/layout/chart3"/>
    <dgm:cxn modelId="{FA8D8CF7-C615-49F9-B090-517DEC2F1834}" type="presParOf" srcId="{9CE69E2B-D845-4A4B-A6BF-F878D94DD3F3}" destId="{D09106AA-A018-44D8-960B-055E2C85F46D}" srcOrd="4" destOrd="0" presId="urn:microsoft.com/office/officeart/2005/8/layout/chart3"/>
    <dgm:cxn modelId="{CB2EBBFC-421D-4C65-AE95-B568A724AF51}" type="presParOf" srcId="{9CE69E2B-D845-4A4B-A6BF-F878D94DD3F3}" destId="{861E4CB6-D8A8-4078-B718-80569062A04B}"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3839C-79C9-4788-9022-6319386C4614}">
      <dsp:nvSpPr>
        <dsp:cNvPr id="0" name=""/>
        <dsp:cNvSpPr/>
      </dsp:nvSpPr>
      <dsp:spPr>
        <a:xfrm>
          <a:off x="1680438" y="492387"/>
          <a:ext cx="4551680" cy="4551680"/>
        </a:xfrm>
        <a:prstGeom prst="pie">
          <a:avLst>
            <a:gd name="adj1" fmla="val 16200000"/>
            <a:gd name="adj2" fmla="val 1800000"/>
          </a:avLst>
        </a:prstGeom>
        <a:solidFill>
          <a:schemeClr val="bg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fi-FI" sz="2500" kern="1200" dirty="0"/>
            <a:t>Fyysinen turva</a:t>
          </a:r>
        </a:p>
      </dsp:txBody>
      <dsp:txXfrm>
        <a:off x="4155144" y="1332281"/>
        <a:ext cx="1544320" cy="1517226"/>
      </dsp:txXfrm>
    </dsp:sp>
    <dsp:sp modelId="{82964169-12DA-4E40-B4B4-6FA0C968C5D6}">
      <dsp:nvSpPr>
        <dsp:cNvPr id="0" name=""/>
        <dsp:cNvSpPr/>
      </dsp:nvSpPr>
      <dsp:spPr>
        <a:xfrm>
          <a:off x="1670845" y="501226"/>
          <a:ext cx="4551680" cy="4551680"/>
        </a:xfrm>
        <a:prstGeom prst="pie">
          <a:avLst>
            <a:gd name="adj1" fmla="val 1800000"/>
            <a:gd name="adj2" fmla="val 9000000"/>
          </a:avLst>
        </a:prstGeom>
        <a:solidFill>
          <a:schemeClr val="bg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fi-FI" sz="2500" kern="1200" dirty="0"/>
            <a:t>Psyykkinen turva</a:t>
          </a:r>
        </a:p>
      </dsp:txBody>
      <dsp:txXfrm>
        <a:off x="2917139" y="3373120"/>
        <a:ext cx="2059093" cy="1408853"/>
      </dsp:txXfrm>
    </dsp:sp>
    <dsp:sp modelId="{D09106AA-A018-44D8-960B-055E2C85F46D}">
      <dsp:nvSpPr>
        <dsp:cNvPr id="0" name=""/>
        <dsp:cNvSpPr/>
      </dsp:nvSpPr>
      <dsp:spPr>
        <a:xfrm>
          <a:off x="1670845" y="501226"/>
          <a:ext cx="4551680" cy="4551680"/>
        </a:xfrm>
        <a:prstGeom prst="pie">
          <a:avLst>
            <a:gd name="adj1" fmla="val 9000000"/>
            <a:gd name="adj2" fmla="val 16200000"/>
          </a:avLst>
        </a:prstGeom>
        <a:solidFill>
          <a:schemeClr val="bg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fi-FI" sz="2500" kern="1200" dirty="0"/>
            <a:t>Sosiaalinen turva</a:t>
          </a:r>
        </a:p>
      </dsp:txBody>
      <dsp:txXfrm>
        <a:off x="2158525" y="1395306"/>
        <a:ext cx="1544320" cy="151722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4D3151-85A2-41B4-BA02-EFC64017781E}" type="datetimeFigureOut">
              <a:rPr lang="fi-FI" smtClean="0"/>
              <a:t>29.11.2024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4BD9E-4E3A-4C19-8D93-E466AADB6829}" type="slidenum">
              <a:rPr lang="fi-FI" smtClean="0"/>
              <a:t>‹#›</a:t>
            </a:fld>
            <a:endParaRPr lang="fi-FI"/>
          </a:p>
        </p:txBody>
      </p:sp>
    </p:spTree>
    <p:extLst>
      <p:ext uri="{BB962C8B-B14F-4D97-AF65-F5344CB8AC3E}">
        <p14:creationId xmlns:p14="http://schemas.microsoft.com/office/powerpoint/2010/main" val="3565845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Kun ottaa huomioon sekä elämäntilanteen että vauvan olemuksen tuomat vaatimukset, on hyvin luonnollista ja tavallista että kuka tahansa tarvitsee tukea, mutta etenkin neuroerityinen vanhempi, jota haastetaan kaikilla osa-alueilla.</a:t>
            </a:r>
          </a:p>
          <a:p>
            <a:endParaRPr lang="fi-FI" dirty="0"/>
          </a:p>
        </p:txBody>
      </p:sp>
      <p:sp>
        <p:nvSpPr>
          <p:cNvPr id="4" name="Dian numeron paikkamerkki 3"/>
          <p:cNvSpPr>
            <a:spLocks noGrp="1"/>
          </p:cNvSpPr>
          <p:nvPr>
            <p:ph type="sldNum" sz="quarter" idx="5"/>
          </p:nvPr>
        </p:nvSpPr>
        <p:spPr/>
        <p:txBody>
          <a:bodyPr/>
          <a:lstStyle/>
          <a:p>
            <a:fld id="{E334BD9E-4E3A-4C19-8D93-E466AADB6829}" type="slidenum">
              <a:rPr lang="fi-FI" smtClean="0"/>
              <a:t>4</a:t>
            </a:fld>
            <a:endParaRPr lang="fi-FI"/>
          </a:p>
        </p:txBody>
      </p:sp>
    </p:spTree>
    <p:extLst>
      <p:ext uri="{BB962C8B-B14F-4D97-AF65-F5344CB8AC3E}">
        <p14:creationId xmlns:p14="http://schemas.microsoft.com/office/powerpoint/2010/main" val="138469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Ei tavoitella neurotyypilliselle hyvää arkea, vaan neuroerityistä. Erityisyys on osa perheen elämää eikä vauvan syntymä muuta vanhemman ominaisuuksia. </a:t>
            </a:r>
          </a:p>
        </p:txBody>
      </p:sp>
      <p:sp>
        <p:nvSpPr>
          <p:cNvPr id="4" name="Dian numeron paikkamerkki 3"/>
          <p:cNvSpPr>
            <a:spLocks noGrp="1"/>
          </p:cNvSpPr>
          <p:nvPr>
            <p:ph type="sldNum" sz="quarter" idx="5"/>
          </p:nvPr>
        </p:nvSpPr>
        <p:spPr/>
        <p:txBody>
          <a:bodyPr/>
          <a:lstStyle/>
          <a:p>
            <a:fld id="{E334BD9E-4E3A-4C19-8D93-E466AADB6829}" type="slidenum">
              <a:rPr lang="fi-FI" smtClean="0"/>
              <a:t>5</a:t>
            </a:fld>
            <a:endParaRPr lang="fi-FI"/>
          </a:p>
        </p:txBody>
      </p:sp>
    </p:spTree>
    <p:extLst>
      <p:ext uri="{BB962C8B-B14F-4D97-AF65-F5344CB8AC3E}">
        <p14:creationId xmlns:p14="http://schemas.microsoft.com/office/powerpoint/2010/main" val="192407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Ensisijaista ohjauksessa on saada vanhemman kaikki käytettävissä oleva kapasiteetti käyttöön. Tämä onnistuu vain, kun vanhempi kokee olevansa turvassa. Hermostollisesti turvan tilassa on mahdollista oppia uutta ja mm. säädellä tunteitaan. Turvattomassa tilassa toiminta on vaistonvaraista, tähtää turvan palauttamiseen. </a:t>
            </a:r>
          </a:p>
        </p:txBody>
      </p:sp>
      <p:sp>
        <p:nvSpPr>
          <p:cNvPr id="4" name="Päivämäärän paikkamerkki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5C24C3-148E-4863-97BD-051354801B07}" type="datetime1">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29.11.2024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ian numeron paikkamerkki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6D5CD-F53C-40AA-8F25-6C53AFF44E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43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r>
              <a:rPr lang="fi-FI" dirty="0"/>
              <a:t>Vauvanhoidon ”säännöt” – mitä vanhemman pitää tehdä, jotta vauva voi hyvin. </a:t>
            </a:r>
          </a:p>
          <a:p>
            <a:pPr marL="171450" indent="-171450">
              <a:buFontTx/>
              <a:buChar char="-"/>
            </a:pPr>
            <a:r>
              <a:rPr lang="fi-FI" dirty="0"/>
              <a:t>Ei riitä kertoa, että vauva tarvitsee vuorovaikutusta. Vuorovaikutus on abstrakti käsite. Miten ollaan vauvan kanssa vuorovaikutuksessa? Mitä voin sanoa, milloin tärkeää katsoa silmiin, miten kosketan, millainen kosketus on mukava. Miten vauvan kanssa leikitään? Mitä on vauvan leikki, mitä sana ”leikki” vanhemman mielessä tarkoittaa? Ennemmin ”istu vauvan vieressä, ojenna lelua kohti vauvaa ja anna hänen tutkia lelua käsillään ja suullaan”. Autismikirjon vanhemman tapa olla vuorovaikutuksessa voi olla erilainen, kuin työntekijän. Muutettavaa vain se, mikä on oleellista. Vauvalle voi puhua omalla tavallaan, kunhan puhuu (esim. vauvapuhe voi ärsyttää). Katsekontakti on intensiivinen kokemus, voi vaatia harjoittelua ja säätelyä. </a:t>
            </a:r>
          </a:p>
          <a:p>
            <a:pPr marL="171450" indent="-171450">
              <a:buFontTx/>
              <a:buChar char="-"/>
            </a:pPr>
            <a:r>
              <a:rPr lang="fi-FI" dirty="0"/>
              <a:t>Aistinvaraisia neuvot voivat olla hankalia </a:t>
            </a:r>
            <a:r>
              <a:rPr lang="fi-FI" dirty="0" err="1"/>
              <a:t>esim</a:t>
            </a:r>
            <a:r>
              <a:rPr lang="fi-FI" dirty="0"/>
              <a:t> kädenlämpöinen maito, pidä tiukasti kiinni tai tue hyvin vauvan päätä VAAN maidon lämpötilan tarkastaminen yhdessä, kantoasentojen harjoittelu yhdessä (kehon asentojen hahmottamisen haasteet). </a:t>
            </a:r>
          </a:p>
          <a:p>
            <a:pPr marL="171450" indent="-171450">
              <a:buFontTx/>
              <a:buChar char="-"/>
            </a:pPr>
            <a:r>
              <a:rPr lang="fi-FI" dirty="0"/>
              <a:t>Suorat ohjeet miten vauvasta voi nähdä ja tulkita erilaisia tarpeita, tutkiminen yhdessä. </a:t>
            </a:r>
          </a:p>
          <a:p>
            <a:pPr marL="171450" indent="-171450">
              <a:buFontTx/>
              <a:buChar char="-"/>
            </a:pPr>
            <a:r>
              <a:rPr lang="fi-FI" dirty="0"/>
              <a:t>Apu aloittamiseen, ennakointiin ja arjen suunniteluun, jotta vauvan tarpeisiin vastaaminen on mahdollista. Esim. pulloja on puhtaana, vaippoja on kaapissa, Jos ulkovaatteille on säilytyspaikka, josta ne löytyvät kun vauva väsyy ja halutaan laittaa vauva nukkumaan. Kuormittuessa toiminnasta tulee herkästi reaktiivista, mutta ennakoiden arjen hallinta on helpompaa. ”ADHD- ihmisellä on kaksi hetkeä, nyt ja ei-nyt”. Onko  helpompi nivoa pullojen pesu osaksi syöttörutiinia ja omistaa yksi tai kaksi pulloa, vai tehdä pullojen pesusta oma rutiininsa päivän loppuun, jolloin pulloja tarvitaan enemmän? Mitä tarvitaan, jotta tarvittavat varusteet löytyvät? Säilytyskoreja, laputettuna mitä löytyy mistäkin? Värikoodit tai kuvalliset ohjeet tavaroiden säilytyksessä?</a:t>
            </a:r>
          </a:p>
          <a:p>
            <a:pPr marL="171450" indent="-171450">
              <a:buFontTx/>
              <a:buChar char="-"/>
            </a:pPr>
            <a:r>
              <a:rPr lang="fi-FI" dirty="0"/>
              <a:t> </a:t>
            </a:r>
          </a:p>
          <a:p>
            <a:pPr marL="171450" indent="-171450">
              <a:buFontTx/>
              <a:buChar char="-"/>
            </a:pPr>
            <a:r>
              <a:rPr lang="fi-FI" dirty="0"/>
              <a:t>Vauvan erillisyyden sanoittaminen: vauvalla voi olla kylmä/kuuma vaikka vanhemmalla ei olisi. Vauva voi olla väsynyt, vaikka vanhempi ei olisi. Vauva voi olla virkeä, vaikka vanhempi ei olisi – mistä sen voi päätellä? Avoin keskustelu vauvan kokemuksista: miten vanhempi näkee vauvan reaktiot vs. miten työntekijä. Neurotyyppi vaikuttaa siihen, miten koemme maailman. Vanhemman tapa hahmottaa maailmaa voi olla paljon hienosyisempi ja antaa vankan pohjan </a:t>
            </a:r>
            <a:r>
              <a:rPr lang="fi-FI" dirty="0" err="1"/>
              <a:t>mentalisoinnille</a:t>
            </a:r>
            <a:r>
              <a:rPr lang="fi-FI" dirty="0"/>
              <a:t>, kun sille saa tilaa ja rauhaa</a:t>
            </a:r>
          </a:p>
          <a:p>
            <a:pPr marL="171450" indent="-171450">
              <a:buFontTx/>
              <a:buChar char="-"/>
            </a:pPr>
            <a:endParaRPr lang="fi-FI" dirty="0"/>
          </a:p>
          <a:p>
            <a:pPr marL="171450" indent="-171450">
              <a:buFontTx/>
              <a:buChar char="-"/>
            </a:pPr>
            <a:r>
              <a:rPr lang="fi-FI" dirty="0"/>
              <a:t>vanhemman on vaikea istua paikallaan, vanhempi voi tanssia vauvan kanssa/joogata vauvan kanssa/jumpata vauvan kanssa. Vauvan kanssa ollessa voi kuunnella musiikkia, laulaa mitä vaan lauluja, syödä purukumia, kertoa tarinoita vauvan ympärillä olevista leluista, mitä vaan mikä ylläpitää vireystilaa ja auttaa pitämään orientaation yhteisessä hetkessä jos vanhemmalla tarkkaavuuden ongelmia. </a:t>
            </a:r>
          </a:p>
        </p:txBody>
      </p:sp>
      <p:sp>
        <p:nvSpPr>
          <p:cNvPr id="4" name="Dian numeron paikkamerkki 3"/>
          <p:cNvSpPr>
            <a:spLocks noGrp="1"/>
          </p:cNvSpPr>
          <p:nvPr>
            <p:ph type="sldNum" sz="quarter" idx="5"/>
          </p:nvPr>
        </p:nvSpPr>
        <p:spPr/>
        <p:txBody>
          <a:bodyPr/>
          <a:lstStyle/>
          <a:p>
            <a:fld id="{E334BD9E-4E3A-4C19-8D93-E466AADB6829}" type="slidenum">
              <a:rPr lang="fi-FI" smtClean="0"/>
              <a:t>7</a:t>
            </a:fld>
            <a:endParaRPr lang="fi-FI"/>
          </a:p>
        </p:txBody>
      </p:sp>
    </p:spTree>
    <p:extLst>
      <p:ext uri="{BB962C8B-B14F-4D97-AF65-F5344CB8AC3E}">
        <p14:creationId xmlns:p14="http://schemas.microsoft.com/office/powerpoint/2010/main" val="1911320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endParaRPr lang="fi-FI"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dirty="0"/>
              <a:t>Apuvälineet: kuulosuojaimet ääniärsykkeiden rajaamiseen, aurinkolasit jotta vauva oppii päivärytmin jos vanhempi herkkä valolle, tyynyt ja tuet apuna vauvan pitämiseen sylissä ja lähellä mukavasti, onko helpompi kantaa kantorepussa nukkuvaa vauvaa (isompaa selkäpuolella) kuin istua paikallaan </a:t>
            </a:r>
            <a:r>
              <a:rPr lang="fi-FI" dirty="0" err="1"/>
              <a:t>sylittelemässä</a:t>
            </a:r>
            <a:r>
              <a:rPr lang="fi-FI" dirty="0"/>
              <a:t> kun vauva virkeä. Millainen vaippojen säilytystapa estää hajuja parhaiten, voisiko </a:t>
            </a:r>
            <a:r>
              <a:rPr lang="fi-FI" dirty="0" err="1"/>
              <a:t>esim</a:t>
            </a:r>
            <a:r>
              <a:rPr lang="fi-FI" dirty="0"/>
              <a:t> uimarin </a:t>
            </a:r>
            <a:r>
              <a:rPr lang="fi-FI" dirty="0" err="1"/>
              <a:t>nenäklipsusta</a:t>
            </a:r>
            <a:r>
              <a:rPr lang="fi-FI" dirty="0"/>
              <a:t> olla apua vaipanvaihtotilanteessa? Voiko samalla kun imettää napsutella ponnaria rannetta vasten tai syödä purkkaa?</a:t>
            </a:r>
          </a:p>
          <a:p>
            <a:pPr marL="171450" indent="-171450">
              <a:buFontTx/>
              <a:buChar char="-"/>
            </a:pPr>
            <a:r>
              <a:rPr lang="fi-FI" dirty="0"/>
              <a:t>Samalla kun pitää vauvaa sylissä, voi katsoa ohjelmaa mielenkiinnon kohteestaan. Tai esim. vauvalle voi lukea autolehteä ja tutkia yhdessä automerkkejä. Voiko </a:t>
            </a:r>
            <a:r>
              <a:rPr lang="fi-FI" dirty="0" err="1"/>
              <a:t>ekon</a:t>
            </a:r>
            <a:r>
              <a:rPr lang="fi-FI" dirty="0"/>
              <a:t> jakaa vauvan kanssa? Usein voi. Vauvan voi pukea suosikkijoukkueen varusteisiin ja vauvalle voi puhua jääkiekosta. Ekko ei ole harrastus, eikä sitä voi vaihtaa vauvaan. Ekot pitävät yllä elämänenergiaa ja ovat usein olleet keskeinen osa ihmisen elämää ja ajankäyttöä hyvin nuoresta asti. </a:t>
            </a:r>
          </a:p>
          <a:p>
            <a:pPr marL="171450" indent="-171450">
              <a:buFontTx/>
              <a:buChar char="-"/>
            </a:pPr>
            <a:r>
              <a:rPr lang="fi-FI" dirty="0"/>
              <a:t>Tunnekuorman purkaminen yhdessä. Vauvanhoito voi nostaa monenlaisia ristiriitaisiakin voimakkaita tunteita, jotka läikkyvät herkästi kuormittuneena yli. Tunteiden nimeäminen ja pohtiminen yhdessä.</a:t>
            </a:r>
          </a:p>
          <a:p>
            <a:pPr marL="171450" indent="-171450">
              <a:buFontTx/>
              <a:buChar char="-"/>
            </a:pPr>
            <a:r>
              <a:rPr lang="fi-FI" dirty="0"/>
              <a:t>Jos joku on vaikeaa nyt, se ei välttämättä ole sitä enää 30 vrk kuluttua. </a:t>
            </a:r>
          </a:p>
          <a:p>
            <a:pPr marL="171450" indent="-171450">
              <a:buFontTx/>
              <a:buChar char="-"/>
            </a:pPr>
            <a:r>
              <a:rPr lang="fi-FI" dirty="0"/>
              <a:t> </a:t>
            </a:r>
          </a:p>
        </p:txBody>
      </p:sp>
      <p:sp>
        <p:nvSpPr>
          <p:cNvPr id="4" name="Dian numeron paikkamerkki 3"/>
          <p:cNvSpPr>
            <a:spLocks noGrp="1"/>
          </p:cNvSpPr>
          <p:nvPr>
            <p:ph type="sldNum" sz="quarter" idx="5"/>
          </p:nvPr>
        </p:nvSpPr>
        <p:spPr/>
        <p:txBody>
          <a:bodyPr/>
          <a:lstStyle/>
          <a:p>
            <a:fld id="{E334BD9E-4E3A-4C19-8D93-E466AADB6829}" type="slidenum">
              <a:rPr lang="fi-FI" smtClean="0"/>
              <a:t>8</a:t>
            </a:fld>
            <a:endParaRPr lang="fi-FI"/>
          </a:p>
        </p:txBody>
      </p:sp>
    </p:spTree>
    <p:extLst>
      <p:ext uri="{BB962C8B-B14F-4D97-AF65-F5344CB8AC3E}">
        <p14:creationId xmlns:p14="http://schemas.microsoft.com/office/powerpoint/2010/main" val="1758870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r>
              <a:rPr lang="fi-FI" dirty="0"/>
              <a:t>post-it lappujen käyttö päivä- ja viikko-ohjelmaa tehtäessä, jotta unohtuneet/välistä jääneet tehtävät tulee siirrettyä toiseen kohtaan, ei ohitettua! ADHD-ihmisellä haastavalta tuntuvia tehtäviä tulee helposti välteltyä, ja sitten kaaos kasaantuu kunnes aiheuttaa paniikkia, jolloin taas voi olla vaikea hahmottaa mikä tehtävistä on tärkein ja minkä hoitaminen on ajallisesti mahdollista milloinkin. </a:t>
            </a:r>
          </a:p>
          <a:p>
            <a:pPr marL="171450" indent="-171450">
              <a:buFontTx/>
              <a:buChar char="-"/>
            </a:pPr>
            <a:r>
              <a:rPr lang="fi-FI" dirty="0"/>
              <a:t>Arjen toimivuuden kannalta tärkeintä on aloittaa, siihen apua. Jos tehtävä tuntuu raskaalta, voi asettaa muistutuksia </a:t>
            </a:r>
            <a:r>
              <a:rPr lang="fi-FI" dirty="0" err="1"/>
              <a:t>esim</a:t>
            </a:r>
            <a:r>
              <a:rPr lang="fi-FI" dirty="0"/>
              <a:t> 3min tauko 10min välein </a:t>
            </a:r>
            <a:r>
              <a:rPr lang="fi-FI" dirty="0" err="1"/>
              <a:t>tms</a:t>
            </a:r>
            <a:r>
              <a:rPr lang="fi-FI" dirty="0"/>
              <a:t> käytettävissä olevan ajan rajoissa</a:t>
            </a:r>
          </a:p>
          <a:p>
            <a:pPr marL="171450" indent="-171450">
              <a:buFontTx/>
              <a:buChar char="-"/>
            </a:pPr>
            <a:r>
              <a:rPr lang="fi-FI" dirty="0"/>
              <a:t>Harhautuminen tavallista, tällöin suunnitelma ei toteudukaan kun lähdetään sivupolulle tekemään jotain toista tärkeää mieleen tullutta asiaa. Vauvan vaihtuva rytmi ja lapsiperhearkeen luonnollisesti kuuluvat keskeytykset haastaa tätä. Puhelimen muistutukset apuna tässä, jotta vauvan tarpeiden toteutumisen kannalta tärkeät sovitut tehtävät tulevat hoidetuiksi (</a:t>
            </a:r>
            <a:r>
              <a:rPr lang="fi-FI" dirty="0" err="1"/>
              <a:t>esim</a:t>
            </a:r>
            <a:r>
              <a:rPr lang="fi-FI" dirty="0"/>
              <a:t> pullojen pesu, vaipparoskien vienti, vauvan kylvetys ennen nukkumaan käymistä jne.)</a:t>
            </a:r>
          </a:p>
          <a:p>
            <a:pPr marL="171450" indent="-171450">
              <a:buFontTx/>
              <a:buChar char="-"/>
            </a:pPr>
            <a:r>
              <a:rPr lang="fi-FI" dirty="0"/>
              <a:t>Mieli täyttyy informaatiosta ja samanarvoiselta tuntuvista tehtävistä, tällöin työntekijä muistuttaa mikä tärkeintä: ruoka, peseytyminen, nukkuminen. Ensisijaiset asiat ensin.</a:t>
            </a:r>
          </a:p>
          <a:p>
            <a:pPr marL="171450" indent="-171450">
              <a:buFontTx/>
              <a:buChar char="-"/>
            </a:pPr>
            <a:r>
              <a:rPr lang="fi-FI" dirty="0"/>
              <a:t>Vireystilan säätelyyn saattanut olla toimivia keinoja ennen vauvaa, tai arki saattanut olla toimivaa niin, että toimii kulloisenkin vireystilan puitteissa ”fiilispohjalta”. Vauvaperheessä uudet tavat opeteltava: miten nostan vireystilaa ollakseni toimintakykyinen oikeaan aikaan (kahvi ja muut stimulantit kuten energiajuomat yleisiä, mutta herkälle mahdollisesti liian stimuloivia vaihtoehtoja). Toimiiko musiikki, podcast itseä kiinnostavasta asiasta, puhelinsoitto läheiselle? Miten rauhoittaa itseä, kun levon aika tai lapsi ylivirittynyt?</a:t>
            </a:r>
          </a:p>
        </p:txBody>
      </p:sp>
      <p:sp>
        <p:nvSpPr>
          <p:cNvPr id="4" name="Dian numeron paikkamerkki 3"/>
          <p:cNvSpPr>
            <a:spLocks noGrp="1"/>
          </p:cNvSpPr>
          <p:nvPr>
            <p:ph type="sldNum" sz="quarter" idx="5"/>
          </p:nvPr>
        </p:nvSpPr>
        <p:spPr/>
        <p:txBody>
          <a:bodyPr/>
          <a:lstStyle/>
          <a:p>
            <a:fld id="{E334BD9E-4E3A-4C19-8D93-E466AADB6829}" type="slidenum">
              <a:rPr lang="fi-FI" smtClean="0"/>
              <a:t>9</a:t>
            </a:fld>
            <a:endParaRPr lang="fi-FI"/>
          </a:p>
        </p:txBody>
      </p:sp>
    </p:spTree>
    <p:extLst>
      <p:ext uri="{BB962C8B-B14F-4D97-AF65-F5344CB8AC3E}">
        <p14:creationId xmlns:p14="http://schemas.microsoft.com/office/powerpoint/2010/main" val="1062666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r>
              <a:rPr lang="fi-FI" dirty="0"/>
              <a:t>Autismikirjon vanhempi hyväntahtoinen, mutta vaikea hahmottaa toisen tarpeita tai sitä, miten niihin voisi vastata. Mitä voin tehdä, jos toinen sanoo olevansa väsynyt ja tarvitsevansa taukoa? Tunne- ja tarvepuheen tukeminen sekä tuki konkreettisten toimintapyyntöjen antamiseen. Usein toivomme, että toinen huomaisi mitä tarvitsemme ja tarjoaisi apua, mutta varmempaa on ottaa itse siitä selvää ja pyytää selkein sanoin:  Kaipaan lepoa, toivon että syöttäisit vauvan, laittaisit hänet vaunuihin nukkumaan ja antaisin minun olla omissa oloissani hetken. Tai ”nyt on sopiva hetki, pese pullot” tai ”laita minulle iltapalaa, että jaksan imettää” Oman roolin ottaminen ei välttämättä suju luonnostaan, toiminta helpompaa selkein ohjein</a:t>
            </a:r>
          </a:p>
          <a:p>
            <a:pPr marL="171450" indent="-171450">
              <a:buFontTx/>
              <a:buChar char="-"/>
            </a:pPr>
            <a:r>
              <a:rPr lang="fi-FI" dirty="0"/>
              <a:t>Tärkeää tietää, millainen on vanhemman </a:t>
            </a:r>
            <a:r>
              <a:rPr lang="fi-FI" dirty="0" err="1"/>
              <a:t>meltdown</a:t>
            </a:r>
            <a:r>
              <a:rPr lang="fi-FI" dirty="0"/>
              <a:t> ja millaisella tiheydellä niitä tulee. Mitä tapahtuu, kun kuormitusta ja stressiä on liikaa? Mitkä ovat kuormituksen kertymisen asteet, </a:t>
            </a:r>
            <a:r>
              <a:rPr lang="fi-FI" dirty="0" err="1"/>
              <a:t>mstä</a:t>
            </a:r>
            <a:r>
              <a:rPr lang="fi-FI" dirty="0"/>
              <a:t> toinen vanhempi tai työntekijä voi tunnistaa tilanteen, miten silloin toimitaan? </a:t>
            </a:r>
            <a:r>
              <a:rPr lang="fi-FI" dirty="0" err="1"/>
              <a:t>Meltdown</a:t>
            </a:r>
            <a:r>
              <a:rPr lang="fi-FI" dirty="0"/>
              <a:t> on kuin tietokoneen bootti, systeemi kaatuu ja sitä ei tietyssä pisteessä voi enää estää, mutta tarpeeksi ajoissa kuormitusta rajaamalla se on mahdollista. Miten silloin vauvan tarpeet turvataan?</a:t>
            </a:r>
          </a:p>
          <a:p>
            <a:pPr marL="171450" indent="-171450">
              <a:buFontTx/>
              <a:buChar char="-"/>
            </a:pPr>
            <a:r>
              <a:rPr lang="fi-FI" dirty="0"/>
              <a:t>Työntekijä ei mene vanhemman ja vauvan väliin. Usein kokemuksia ”vääränlaisuudesta”, vanhempi oikeanlainen vanhempi omalle lapselleen, vaikka jotkin asiat hankalia. Puhutaan me-muodossa. Miten te tämän hoitaisitte, kun sinua nyt väsyttää mutta vauva tarvitsisi virikettä? Onpas teillä nyt hankalaa, kun vauva haluaisi jo syödä mutta tarvitaan vielä puhdas pullo ensin. Hyvin teillä menee, yhdessä saatte kyllä asiat selvitettyä!</a:t>
            </a:r>
          </a:p>
        </p:txBody>
      </p:sp>
      <p:sp>
        <p:nvSpPr>
          <p:cNvPr id="4" name="Dian numeron paikkamerkki 3"/>
          <p:cNvSpPr>
            <a:spLocks noGrp="1"/>
          </p:cNvSpPr>
          <p:nvPr>
            <p:ph type="sldNum" sz="quarter" idx="5"/>
          </p:nvPr>
        </p:nvSpPr>
        <p:spPr/>
        <p:txBody>
          <a:bodyPr/>
          <a:lstStyle/>
          <a:p>
            <a:fld id="{E334BD9E-4E3A-4C19-8D93-E466AADB6829}" type="slidenum">
              <a:rPr lang="fi-FI" smtClean="0"/>
              <a:t>10</a:t>
            </a:fld>
            <a:endParaRPr lang="fi-FI"/>
          </a:p>
        </p:txBody>
      </p:sp>
    </p:spTree>
    <p:extLst>
      <p:ext uri="{BB962C8B-B14F-4D97-AF65-F5344CB8AC3E}">
        <p14:creationId xmlns:p14="http://schemas.microsoft.com/office/powerpoint/2010/main" val="1258580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dirty="0"/>
              <a:t>Sen sijaan, että ”vauvan tulee saada kokea olevansa turvassa”, ”miten asiat viedään kalenteriin”, mitä tietty tarve tarkoittaa käytännössä tässä hetkessä, mitä vanhempi voi tehdä, jotta vauvalla on turvallinen olo?</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”vanhemman tulee ottaa vauva syliin, kun häntä itkettää, ja mennä yhdessä lämmittämään maito sen sijaan, että jättäisi vauvan huoneeseen yksin odottamaan maidon lämpiämistä. Vauva kokee olonsa turvallisemmaksi, kun hän näkee vanhemman ja hänelle jutellaan, vaikka joutuisikin odottamaan </a:t>
            </a:r>
            <a:r>
              <a:rPr lang="fi-FI" dirty="0" err="1"/>
              <a:t>sitterissä</a:t>
            </a:r>
            <a:r>
              <a:rPr lang="fi-FI" dirty="0"/>
              <a:t> jotta vanhempi saa kätensä vapaaksi.” </a:t>
            </a:r>
          </a:p>
          <a:p>
            <a:pPr marL="171450" indent="-171450">
              <a:buFontTx/>
              <a:buChar char="-"/>
            </a:pPr>
            <a:endParaRPr lang="fi-FI" dirty="0"/>
          </a:p>
        </p:txBody>
      </p:sp>
      <p:sp>
        <p:nvSpPr>
          <p:cNvPr id="4" name="Dian numeron paikkamerkki 3"/>
          <p:cNvSpPr>
            <a:spLocks noGrp="1"/>
          </p:cNvSpPr>
          <p:nvPr>
            <p:ph type="sldNum" sz="quarter" idx="5"/>
          </p:nvPr>
        </p:nvSpPr>
        <p:spPr/>
        <p:txBody>
          <a:bodyPr/>
          <a:lstStyle/>
          <a:p>
            <a:fld id="{E334BD9E-4E3A-4C19-8D93-E466AADB6829}" type="slidenum">
              <a:rPr lang="fi-FI" smtClean="0"/>
              <a:t>11</a:t>
            </a:fld>
            <a:endParaRPr lang="fi-FI"/>
          </a:p>
        </p:txBody>
      </p:sp>
    </p:spTree>
    <p:extLst>
      <p:ext uri="{BB962C8B-B14F-4D97-AF65-F5344CB8AC3E}">
        <p14:creationId xmlns:p14="http://schemas.microsoft.com/office/powerpoint/2010/main" val="579225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29.11.2024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29.11.2024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29.11.2024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370693" y="1769540"/>
            <a:ext cx="9440034" cy="1828801"/>
          </a:xfrm>
        </p:spPr>
        <p:txBody>
          <a:bodyPr rtlCol="0" anchor="b">
            <a:normAutofit/>
          </a:bodyPr>
          <a:lstStyle>
            <a:lvl1pPr algn="ctr">
              <a:defRPr sz="5400"/>
            </a:lvl1pPr>
          </a:lstStyle>
          <a:p>
            <a:pPr rtl="0"/>
            <a:r>
              <a:rPr lang="fi-FI"/>
              <a:t>Muokkaa ots. perustyyl. napsautt.</a:t>
            </a:r>
            <a:endParaRPr lang="en-US" dirty="0"/>
          </a:p>
        </p:txBody>
      </p:sp>
      <p:sp>
        <p:nvSpPr>
          <p:cNvPr id="3" name="Alaotsikko 2"/>
          <p:cNvSpPr>
            <a:spLocks noGrp="1"/>
          </p:cNvSpPr>
          <p:nvPr>
            <p:ph type="subTitle" idx="1"/>
          </p:nvPr>
        </p:nvSpPr>
        <p:spPr>
          <a:xfrm>
            <a:off x="1370693" y="3773489"/>
            <a:ext cx="9440034" cy="1049867"/>
          </a:xfrm>
        </p:spPr>
        <p:txBody>
          <a:bodyPr rtlCol="0"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i-FI"/>
              <a:t>Muokkaa alaotsikon perustyyliä napsautt.</a:t>
            </a:r>
            <a:endParaRPr lang="en-US" dirty="0"/>
          </a:p>
        </p:txBody>
      </p:sp>
      <p:sp>
        <p:nvSpPr>
          <p:cNvPr id="4" name="Päivämäärän paikkamerkki 3"/>
          <p:cNvSpPr>
            <a:spLocks noGrp="1"/>
          </p:cNvSpPr>
          <p:nvPr>
            <p:ph type="dt" sz="half" idx="10"/>
          </p:nvPr>
        </p:nvSpPr>
        <p:spPr/>
        <p:txBody>
          <a:bodyPr rtlCol="0"/>
          <a:lstStyle/>
          <a:p>
            <a:pPr rtl="0"/>
            <a:fld id="{C54CD035-2263-472F-9C57-0D3C73D9FF1D}" type="datetime1">
              <a:rPr lang="fi-FI" smtClean="0"/>
              <a:t>29.11.2024</a:t>
            </a:fld>
            <a:endParaRPr lang="en-US" dirty="0"/>
          </a:p>
        </p:txBody>
      </p:sp>
      <p:sp>
        <p:nvSpPr>
          <p:cNvPr id="5" name="Alatunnisteen paikkamerkki 4"/>
          <p:cNvSpPr>
            <a:spLocks noGrp="1"/>
          </p:cNvSpPr>
          <p:nvPr>
            <p:ph type="ftr" sz="quarter" idx="11"/>
          </p:nvPr>
        </p:nvSpPr>
        <p:spPr/>
        <p:txBody>
          <a:bodyPr rtlCol="0"/>
          <a:lstStyle/>
          <a:p>
            <a:pPr rtl="0"/>
            <a:endParaRPr lang="en-US" dirty="0"/>
          </a:p>
        </p:txBody>
      </p:sp>
      <p:sp>
        <p:nvSpPr>
          <p:cNvPr id="6" name="Dian numeron paikkamerkki 5"/>
          <p:cNvSpPr>
            <a:spLocks noGrp="1"/>
          </p:cNvSpPr>
          <p:nvPr>
            <p:ph type="sldNum" sz="quarter" idx="12"/>
          </p:nvPr>
        </p:nvSpPr>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40307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en-US" dirty="0"/>
          </a:p>
        </p:txBody>
      </p:sp>
      <p:sp>
        <p:nvSpPr>
          <p:cNvPr id="3" name="Sisällön paikkamerkki 2"/>
          <p:cNvSpPr>
            <a:spLocks noGrp="1"/>
          </p:cNvSpPr>
          <p:nvPr>
            <p:ph idx="1"/>
          </p:nvPr>
        </p:nvSpPr>
        <p:spPr/>
        <p:txBody>
          <a:bodyPr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4" name="Päivämäärän paikkamerkki 3"/>
          <p:cNvSpPr>
            <a:spLocks noGrp="1"/>
          </p:cNvSpPr>
          <p:nvPr>
            <p:ph type="dt" sz="half" idx="10"/>
          </p:nvPr>
        </p:nvSpPr>
        <p:spPr/>
        <p:txBody>
          <a:bodyPr rtlCol="0"/>
          <a:lstStyle/>
          <a:p>
            <a:pPr rtl="0"/>
            <a:fld id="{569E1161-641B-4677-996C-F2F80BCE3E60}" type="datetime1">
              <a:rPr lang="fi-FI" smtClean="0"/>
              <a:t>29.11.2024</a:t>
            </a:fld>
            <a:endParaRPr lang="en-US" dirty="0"/>
          </a:p>
        </p:txBody>
      </p:sp>
      <p:sp>
        <p:nvSpPr>
          <p:cNvPr id="5" name="Alatunnisteen paikkamerkki 4"/>
          <p:cNvSpPr>
            <a:spLocks noGrp="1"/>
          </p:cNvSpPr>
          <p:nvPr>
            <p:ph type="ftr" sz="quarter" idx="11"/>
          </p:nvPr>
        </p:nvSpPr>
        <p:spPr/>
        <p:txBody>
          <a:bodyPr rtlCol="0"/>
          <a:lstStyle/>
          <a:p>
            <a:pPr rtl="0"/>
            <a:endParaRPr lang="en-US" dirty="0"/>
          </a:p>
        </p:txBody>
      </p:sp>
      <p:sp>
        <p:nvSpPr>
          <p:cNvPr id="6" name="Dian numeron paikkamerkki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825801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otsikko">
    <p:spTree>
      <p:nvGrpSpPr>
        <p:cNvPr id="1" name=""/>
        <p:cNvGrpSpPr/>
        <p:nvPr/>
      </p:nvGrpSpPr>
      <p:grpSpPr>
        <a:xfrm>
          <a:off x="0" y="0"/>
          <a:ext cx="0" cy="0"/>
          <a:chOff x="0" y="0"/>
          <a:chExt cx="0" cy="0"/>
        </a:xfrm>
      </p:grpSpPr>
      <p:sp>
        <p:nvSpPr>
          <p:cNvPr id="2" name="Otsikko 1"/>
          <p:cNvSpPr>
            <a:spLocks noGrp="1"/>
          </p:cNvSpPr>
          <p:nvPr>
            <p:ph type="title"/>
          </p:nvPr>
        </p:nvSpPr>
        <p:spPr>
          <a:xfrm>
            <a:off x="1295401" y="1761067"/>
            <a:ext cx="9590550" cy="1828813"/>
          </a:xfrm>
        </p:spPr>
        <p:txBody>
          <a:bodyPr rtlCol="0" anchor="b"/>
          <a:lstStyle>
            <a:lvl1pPr algn="ctr">
              <a:defRPr sz="4000" b="0" cap="none"/>
            </a:lvl1pPr>
          </a:lstStyle>
          <a:p>
            <a:pPr rtl="0"/>
            <a:r>
              <a:rPr lang="fi-FI"/>
              <a:t>Muokkaa ots. perustyyl. napsautt.</a:t>
            </a:r>
            <a:endParaRPr lang="en-US" dirty="0"/>
          </a:p>
        </p:txBody>
      </p:sp>
      <p:sp>
        <p:nvSpPr>
          <p:cNvPr id="3" name="Tekstin paikkamerkki 2"/>
          <p:cNvSpPr>
            <a:spLocks noGrp="1"/>
          </p:cNvSpPr>
          <p:nvPr>
            <p:ph type="body" idx="1"/>
          </p:nvPr>
        </p:nvSpPr>
        <p:spPr>
          <a:xfrm>
            <a:off x="1295401" y="3763439"/>
            <a:ext cx="9590550" cy="1333494"/>
          </a:xfrm>
        </p:spPr>
        <p:txBody>
          <a:bodyPr rtlCol="0"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i-FI"/>
              <a:t>Muokkaa tekstin perustyylejä napsauttamalla</a:t>
            </a:r>
          </a:p>
        </p:txBody>
      </p:sp>
      <p:sp>
        <p:nvSpPr>
          <p:cNvPr id="4" name="Päivämäärän paikkamerkki 3"/>
          <p:cNvSpPr>
            <a:spLocks noGrp="1"/>
          </p:cNvSpPr>
          <p:nvPr>
            <p:ph type="dt" sz="half" idx="10"/>
          </p:nvPr>
        </p:nvSpPr>
        <p:spPr/>
        <p:txBody>
          <a:bodyPr rtlCol="0"/>
          <a:lstStyle/>
          <a:p>
            <a:pPr rtl="0"/>
            <a:fld id="{912422AF-DF7A-42CE-9D6B-F0BC7DF25053}" type="datetime1">
              <a:rPr lang="fi-FI" smtClean="0"/>
              <a:t>29.11.2024</a:t>
            </a:fld>
            <a:endParaRPr lang="en-US" dirty="0"/>
          </a:p>
        </p:txBody>
      </p:sp>
      <p:sp>
        <p:nvSpPr>
          <p:cNvPr id="5" name="Alatunnisteen paikkamerkki 4"/>
          <p:cNvSpPr>
            <a:spLocks noGrp="1"/>
          </p:cNvSpPr>
          <p:nvPr>
            <p:ph type="ftr" sz="quarter" idx="11"/>
          </p:nvPr>
        </p:nvSpPr>
        <p:spPr/>
        <p:txBody>
          <a:bodyPr rtlCol="0"/>
          <a:lstStyle/>
          <a:p>
            <a:pPr rtl="0"/>
            <a:endParaRPr lang="en-US" dirty="0"/>
          </a:p>
        </p:txBody>
      </p:sp>
      <p:sp>
        <p:nvSpPr>
          <p:cNvPr id="6" name="Dian numeron paikkamerkki 5"/>
          <p:cNvSpPr>
            <a:spLocks noGrp="1"/>
          </p:cNvSpPr>
          <p:nvPr>
            <p:ph type="sldNum" sz="quarter" idx="12"/>
          </p:nvPr>
        </p:nvSpPr>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684469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913795" y="609600"/>
            <a:ext cx="10353762" cy="1261872"/>
          </a:xfrm>
        </p:spPr>
        <p:txBody>
          <a:bodyPr rtlCol="0"/>
          <a:lstStyle/>
          <a:p>
            <a:pPr rtl="0"/>
            <a:r>
              <a:rPr lang="fi-FI"/>
              <a:t>Muokkaa ots. perustyyl. napsautt.</a:t>
            </a:r>
            <a:endParaRPr lang="en-US" dirty="0"/>
          </a:p>
        </p:txBody>
      </p:sp>
      <p:sp>
        <p:nvSpPr>
          <p:cNvPr id="3" name="Sisällön paikkamerkki 2"/>
          <p:cNvSpPr>
            <a:spLocks noGrp="1"/>
          </p:cNvSpPr>
          <p:nvPr>
            <p:ph sz="half" idx="1"/>
          </p:nvPr>
        </p:nvSpPr>
        <p:spPr>
          <a:xfrm>
            <a:off x="913795" y="2076450"/>
            <a:ext cx="4856841" cy="3622671"/>
          </a:xfrm>
        </p:spPr>
        <p:txBody>
          <a:bodyPr rtlCol="0" anchor="t">
            <a:normAutofit/>
          </a:bodyPr>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4" name="Sisällön paikkamerkki 3"/>
          <p:cNvSpPr>
            <a:spLocks noGrp="1"/>
          </p:cNvSpPr>
          <p:nvPr>
            <p:ph sz="half" idx="2"/>
          </p:nvPr>
        </p:nvSpPr>
        <p:spPr>
          <a:xfrm>
            <a:off x="6410716" y="2076451"/>
            <a:ext cx="4856841" cy="3622672"/>
          </a:xfrm>
        </p:spPr>
        <p:txBody>
          <a:bodyPr rtlCol="0" anchor="t">
            <a:normAutofit/>
          </a:bodyPr>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5" name="Päivämäärän paikkamerkki 4"/>
          <p:cNvSpPr>
            <a:spLocks noGrp="1"/>
          </p:cNvSpPr>
          <p:nvPr>
            <p:ph type="dt" sz="half" idx="10"/>
          </p:nvPr>
        </p:nvSpPr>
        <p:spPr/>
        <p:txBody>
          <a:bodyPr rtlCol="0"/>
          <a:lstStyle/>
          <a:p>
            <a:pPr rtl="0"/>
            <a:fld id="{414C20C0-87AB-4527-996A-F91BDA0FCA83}" type="datetime1">
              <a:rPr lang="fi-FI" smtClean="0"/>
              <a:t>29.11.2024</a:t>
            </a:fld>
            <a:endParaRPr lang="en-US" dirty="0"/>
          </a:p>
        </p:txBody>
      </p:sp>
      <p:sp>
        <p:nvSpPr>
          <p:cNvPr id="6" name="Alatunnisteen paikkamerkki 5"/>
          <p:cNvSpPr>
            <a:spLocks noGrp="1"/>
          </p:cNvSpPr>
          <p:nvPr>
            <p:ph type="ftr" sz="quarter" idx="11"/>
          </p:nvPr>
        </p:nvSpPr>
        <p:spPr/>
        <p:txBody>
          <a:bodyPr rtlCol="0"/>
          <a:lstStyle/>
          <a:p>
            <a:pPr rtl="0"/>
            <a:endParaRPr lang="en-US" dirty="0"/>
          </a:p>
        </p:txBody>
      </p:sp>
      <p:sp>
        <p:nvSpPr>
          <p:cNvPr id="7" name="Dian numeron paikkamerkki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67170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20" name="Kuva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Kuva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Otsikko 1"/>
          <p:cNvSpPr>
            <a:spLocks noGrp="1"/>
          </p:cNvSpPr>
          <p:nvPr>
            <p:ph type="title"/>
          </p:nvPr>
        </p:nvSpPr>
        <p:spPr>
          <a:xfrm>
            <a:off x="913795" y="609600"/>
            <a:ext cx="10353762" cy="970450"/>
          </a:xfrm>
        </p:spPr>
        <p:txBody>
          <a:bodyPr rtlCol="0"/>
          <a:lstStyle>
            <a:lvl1pPr>
              <a:defRPr/>
            </a:lvl1pPr>
          </a:lstStyle>
          <a:p>
            <a:pPr rtl="0"/>
            <a:r>
              <a:rPr lang="fi-FI"/>
              <a:t>Muokkaa ots. perustyyl. napsautt.</a:t>
            </a:r>
            <a:endParaRPr lang="en-US" dirty="0"/>
          </a:p>
        </p:txBody>
      </p:sp>
      <p:sp>
        <p:nvSpPr>
          <p:cNvPr id="3" name="Tekstin paikkamerkki 2"/>
          <p:cNvSpPr>
            <a:spLocks noGrp="1"/>
          </p:cNvSpPr>
          <p:nvPr>
            <p:ph type="body" idx="1"/>
          </p:nvPr>
        </p:nvSpPr>
        <p:spPr>
          <a:xfrm>
            <a:off x="1046013" y="1855153"/>
            <a:ext cx="4764764" cy="692494"/>
          </a:xfrm>
        </p:spPr>
        <p:txBody>
          <a:bodyPr rtlCol="0" anchor="b">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a:t>Muokkaa tekstin perustyylejä napsauttamalla</a:t>
            </a:r>
          </a:p>
        </p:txBody>
      </p:sp>
      <p:sp>
        <p:nvSpPr>
          <p:cNvPr id="4" name="Sisällön paikkamerkki 3"/>
          <p:cNvSpPr>
            <a:spLocks noGrp="1"/>
          </p:cNvSpPr>
          <p:nvPr>
            <p:ph sz="half" idx="2"/>
          </p:nvPr>
        </p:nvSpPr>
        <p:spPr>
          <a:xfrm>
            <a:off x="1046013" y="2702103"/>
            <a:ext cx="4764764"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fi"/>
          </a:p>
        </p:txBody>
      </p:sp>
      <p:sp>
        <p:nvSpPr>
          <p:cNvPr id="5" name="Tekstin paikkamerkki 4"/>
          <p:cNvSpPr>
            <a:spLocks noGrp="1"/>
          </p:cNvSpPr>
          <p:nvPr>
            <p:ph type="body" sz="quarter" idx="3"/>
          </p:nvPr>
        </p:nvSpPr>
        <p:spPr>
          <a:xfrm>
            <a:off x="6363166" y="1855152"/>
            <a:ext cx="4779582" cy="692495"/>
          </a:xfrm>
        </p:spPr>
        <p:txBody>
          <a:bodyPr rtlCol="0" anchor="b">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a:t>Muokkaa tekstin perustyylejä napsauttamalla</a:t>
            </a:r>
          </a:p>
        </p:txBody>
      </p:sp>
      <p:sp>
        <p:nvSpPr>
          <p:cNvPr id="6" name="Sisällön paikkamerkki 5"/>
          <p:cNvSpPr>
            <a:spLocks noGrp="1"/>
          </p:cNvSpPr>
          <p:nvPr>
            <p:ph sz="quarter" idx="4"/>
          </p:nvPr>
        </p:nvSpPr>
        <p:spPr>
          <a:xfrm>
            <a:off x="6363167" y="2702103"/>
            <a:ext cx="4779581"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fi"/>
          </a:p>
        </p:txBody>
      </p:sp>
      <p:sp>
        <p:nvSpPr>
          <p:cNvPr id="7" name="Päivämäärän paikkamerkki 6"/>
          <p:cNvSpPr>
            <a:spLocks noGrp="1"/>
          </p:cNvSpPr>
          <p:nvPr>
            <p:ph type="dt" sz="half" idx="10"/>
          </p:nvPr>
        </p:nvSpPr>
        <p:spPr/>
        <p:txBody>
          <a:bodyPr rtlCol="0"/>
          <a:lstStyle/>
          <a:p>
            <a:pPr rtl="0"/>
            <a:fld id="{BFE0714C-B8B2-4001-BDCB-4CB46E5A1189}" type="datetime1">
              <a:rPr lang="fi-FI" smtClean="0"/>
              <a:t>29.11.2024</a:t>
            </a:fld>
            <a:endParaRPr lang="en-US" dirty="0"/>
          </a:p>
        </p:txBody>
      </p:sp>
      <p:sp>
        <p:nvSpPr>
          <p:cNvPr id="8" name="Alatunnisteen paikkamerkki 7"/>
          <p:cNvSpPr>
            <a:spLocks noGrp="1"/>
          </p:cNvSpPr>
          <p:nvPr>
            <p:ph type="ftr" sz="quarter" idx="11"/>
          </p:nvPr>
        </p:nvSpPr>
        <p:spPr/>
        <p:txBody>
          <a:bodyPr rtlCol="0"/>
          <a:lstStyle/>
          <a:p>
            <a:pPr rtl="0"/>
            <a:endParaRPr lang="en-US" dirty="0"/>
          </a:p>
        </p:txBody>
      </p:sp>
      <p:sp>
        <p:nvSpPr>
          <p:cNvPr id="9" name="Dian numeron paikkamerkki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39666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en-US" dirty="0"/>
          </a:p>
        </p:txBody>
      </p:sp>
      <p:sp>
        <p:nvSpPr>
          <p:cNvPr id="3" name="Päivämäärän paikkamerkki 2"/>
          <p:cNvSpPr>
            <a:spLocks noGrp="1"/>
          </p:cNvSpPr>
          <p:nvPr>
            <p:ph type="dt" sz="half" idx="10"/>
          </p:nvPr>
        </p:nvSpPr>
        <p:spPr/>
        <p:txBody>
          <a:bodyPr rtlCol="0"/>
          <a:lstStyle/>
          <a:p>
            <a:pPr rtl="0"/>
            <a:fld id="{1207E427-4A93-40F0-80C4-9B4B8FD7B9AF}" type="datetime1">
              <a:rPr lang="fi-FI" smtClean="0"/>
              <a:t>29.11.2024</a:t>
            </a:fld>
            <a:endParaRPr lang="en-US" dirty="0"/>
          </a:p>
        </p:txBody>
      </p:sp>
      <p:sp>
        <p:nvSpPr>
          <p:cNvPr id="4" name="Alatunnisteen paikkamerkki 3"/>
          <p:cNvSpPr>
            <a:spLocks noGrp="1"/>
          </p:cNvSpPr>
          <p:nvPr>
            <p:ph type="ftr" sz="quarter" idx="11"/>
          </p:nvPr>
        </p:nvSpPr>
        <p:spPr/>
        <p:txBody>
          <a:bodyPr rtlCol="0"/>
          <a:lstStyle/>
          <a:p>
            <a:pPr rtl="0"/>
            <a:endParaRPr lang="en-US" dirty="0"/>
          </a:p>
        </p:txBody>
      </p:sp>
      <p:sp>
        <p:nvSpPr>
          <p:cNvPr id="5" name="Dian numeron paikkamerkki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7042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rtlCol="0"/>
          <a:lstStyle/>
          <a:p>
            <a:pPr rtl="0"/>
            <a:fld id="{7D761D9D-DBE2-47DF-8590-CF13F4F3F4BF}" type="datetime1">
              <a:rPr lang="fi-FI" smtClean="0"/>
              <a:t>29.11.2024</a:t>
            </a:fld>
            <a:endParaRPr lang="en-US" dirty="0"/>
          </a:p>
        </p:txBody>
      </p:sp>
      <p:sp>
        <p:nvSpPr>
          <p:cNvPr id="3" name="Alatunnisteen paikkamerkki 2"/>
          <p:cNvSpPr>
            <a:spLocks noGrp="1"/>
          </p:cNvSpPr>
          <p:nvPr>
            <p:ph type="ftr" sz="quarter" idx="11"/>
          </p:nvPr>
        </p:nvSpPr>
        <p:spPr/>
        <p:txBody>
          <a:bodyPr rtlCol="0"/>
          <a:lstStyle/>
          <a:p>
            <a:pPr rtl="0"/>
            <a:endParaRPr lang="en-US" dirty="0"/>
          </a:p>
        </p:txBody>
      </p:sp>
      <p:sp>
        <p:nvSpPr>
          <p:cNvPr id="4" name="Dian numeron paikkamerkki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50110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913795" y="609600"/>
            <a:ext cx="3706889" cy="1821918"/>
          </a:xfrm>
        </p:spPr>
        <p:txBody>
          <a:bodyPr rtlCol="0" anchor="b">
            <a:normAutofit/>
          </a:bodyPr>
          <a:lstStyle>
            <a:lvl1pPr algn="ctr">
              <a:defRPr sz="2400" b="0"/>
            </a:lvl1pPr>
          </a:lstStyle>
          <a:p>
            <a:pPr rtl="0"/>
            <a:r>
              <a:rPr lang="fi-FI"/>
              <a:t>Muokkaa ots. perustyyl. napsautt.</a:t>
            </a:r>
            <a:endParaRPr lang="en-US" dirty="0"/>
          </a:p>
        </p:txBody>
      </p:sp>
      <p:sp>
        <p:nvSpPr>
          <p:cNvPr id="3" name="Sisällön paikkamerkki 2"/>
          <p:cNvSpPr>
            <a:spLocks noGrp="1"/>
          </p:cNvSpPr>
          <p:nvPr>
            <p:ph idx="1"/>
          </p:nvPr>
        </p:nvSpPr>
        <p:spPr>
          <a:xfrm>
            <a:off x="4855633" y="609600"/>
            <a:ext cx="6411924" cy="5080001"/>
          </a:xfrm>
        </p:spPr>
        <p:txBody>
          <a:bodyPr rtlCol="0">
            <a:normAutofit/>
          </a:bodyPr>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4" name="Tekstin paikkamerkki 3"/>
          <p:cNvSpPr>
            <a:spLocks noGrp="1"/>
          </p:cNvSpPr>
          <p:nvPr>
            <p:ph type="body" sz="half" idx="2"/>
          </p:nvPr>
        </p:nvSpPr>
        <p:spPr>
          <a:xfrm>
            <a:off x="913795" y="2673351"/>
            <a:ext cx="3706889" cy="3016250"/>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a:t>Muokkaa tekstin perustyylejä napsauttamalla</a:t>
            </a:r>
          </a:p>
        </p:txBody>
      </p:sp>
      <p:sp>
        <p:nvSpPr>
          <p:cNvPr id="5" name="Päivämäärän paikkamerkki 4"/>
          <p:cNvSpPr>
            <a:spLocks noGrp="1"/>
          </p:cNvSpPr>
          <p:nvPr>
            <p:ph type="dt" sz="half" idx="10"/>
          </p:nvPr>
        </p:nvSpPr>
        <p:spPr/>
        <p:txBody>
          <a:bodyPr rtlCol="0"/>
          <a:lstStyle/>
          <a:p>
            <a:pPr rtl="0"/>
            <a:fld id="{2FC182C9-CA0C-4D01-9883-B388EDB9622F}" type="datetime1">
              <a:rPr lang="fi-FI" smtClean="0"/>
              <a:t>29.11.2024</a:t>
            </a:fld>
            <a:endParaRPr lang="en-US" dirty="0"/>
          </a:p>
        </p:txBody>
      </p:sp>
      <p:sp>
        <p:nvSpPr>
          <p:cNvPr id="6" name="Alatunnisteen paikkamerkki 5"/>
          <p:cNvSpPr>
            <a:spLocks noGrp="1"/>
          </p:cNvSpPr>
          <p:nvPr>
            <p:ph type="ftr" sz="quarter" idx="11"/>
          </p:nvPr>
        </p:nvSpPr>
        <p:spPr/>
        <p:txBody>
          <a:bodyPr rtlCol="0"/>
          <a:lstStyle/>
          <a:p>
            <a:pPr rtl="0"/>
            <a:endParaRPr lang="en-US" dirty="0"/>
          </a:p>
        </p:txBody>
      </p:sp>
      <p:sp>
        <p:nvSpPr>
          <p:cNvPr id="7" name="Dian numeron paikkamerkki 6"/>
          <p:cNvSpPr>
            <a:spLocks noGrp="1"/>
          </p:cNvSpPr>
          <p:nvPr>
            <p:ph type="sldNum" sz="quarter" idx="12"/>
          </p:nvPr>
        </p:nvSpPr>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3198158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29.11.2024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pic>
        <p:nvPicPr>
          <p:cNvPr id="22" name="Kuva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Otsikko 1"/>
          <p:cNvSpPr>
            <a:spLocks noGrp="1"/>
          </p:cNvSpPr>
          <p:nvPr>
            <p:ph type="title"/>
          </p:nvPr>
        </p:nvSpPr>
        <p:spPr>
          <a:xfrm>
            <a:off x="913795" y="763701"/>
            <a:ext cx="5707899" cy="1675559"/>
          </a:xfrm>
        </p:spPr>
        <p:txBody>
          <a:bodyPr rtlCol="0" anchor="b">
            <a:noAutofit/>
          </a:bodyPr>
          <a:lstStyle>
            <a:lvl1pPr algn="ctr">
              <a:defRPr sz="3200" b="0"/>
            </a:lvl1pPr>
          </a:lstStyle>
          <a:p>
            <a:pPr rtl="0"/>
            <a:r>
              <a:rPr lang="fi-FI"/>
              <a:t>Muokkaa ots. perustyyl. napsautt.</a:t>
            </a:r>
            <a:endParaRPr lang="en-US" dirty="0"/>
          </a:p>
        </p:txBody>
      </p:sp>
      <p:sp>
        <p:nvSpPr>
          <p:cNvPr id="3" name="Kuvan paikkamerkki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i-FI"/>
              <a:t>Lisää kuva napsauttamalla kuvaketta</a:t>
            </a:r>
            <a:endParaRPr lang="en-US" dirty="0"/>
          </a:p>
        </p:txBody>
      </p:sp>
      <p:sp>
        <p:nvSpPr>
          <p:cNvPr id="4" name="Tekstin paikkamerkki 3"/>
          <p:cNvSpPr>
            <a:spLocks noGrp="1"/>
          </p:cNvSpPr>
          <p:nvPr>
            <p:ph type="body" sz="half" idx="2"/>
          </p:nvPr>
        </p:nvSpPr>
        <p:spPr>
          <a:xfrm>
            <a:off x="1473698" y="2679699"/>
            <a:ext cx="4588094" cy="3135695"/>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a:t>Muokkaa tekstin perustyylejä napsauttamalla</a:t>
            </a:r>
          </a:p>
        </p:txBody>
      </p:sp>
      <p:sp>
        <p:nvSpPr>
          <p:cNvPr id="5" name="Päivämäärän paikkamerkki 4"/>
          <p:cNvSpPr>
            <a:spLocks noGrp="1"/>
          </p:cNvSpPr>
          <p:nvPr>
            <p:ph type="dt" sz="half" idx="10"/>
          </p:nvPr>
        </p:nvSpPr>
        <p:spPr/>
        <p:txBody>
          <a:bodyPr rtlCol="0"/>
          <a:lstStyle/>
          <a:p>
            <a:pPr rtl="0"/>
            <a:fld id="{5638C4D1-56D7-447D-9F11-549171A73243}" type="datetime1">
              <a:rPr lang="fi-FI" smtClean="0"/>
              <a:t>29.11.2024</a:t>
            </a:fld>
            <a:endParaRPr lang="en-US" dirty="0"/>
          </a:p>
        </p:txBody>
      </p:sp>
      <p:sp>
        <p:nvSpPr>
          <p:cNvPr id="6" name="Alatunnisteen paikkamerkki 5"/>
          <p:cNvSpPr>
            <a:spLocks noGrp="1"/>
          </p:cNvSpPr>
          <p:nvPr>
            <p:ph type="ftr" sz="quarter" idx="11"/>
          </p:nvPr>
        </p:nvSpPr>
        <p:spPr/>
        <p:txBody>
          <a:bodyPr rtlCol="0"/>
          <a:lstStyle/>
          <a:p>
            <a:pPr algn="l" rtl="0"/>
            <a:endParaRPr lang="en-US" dirty="0"/>
          </a:p>
        </p:txBody>
      </p:sp>
      <p:sp>
        <p:nvSpPr>
          <p:cNvPr id="7" name="Dian numeron paikkamerkki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181133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pic>
        <p:nvPicPr>
          <p:cNvPr id="16" name="Kuva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Otsikko 1"/>
          <p:cNvSpPr>
            <a:spLocks noGrp="1"/>
          </p:cNvSpPr>
          <p:nvPr>
            <p:ph type="title"/>
          </p:nvPr>
        </p:nvSpPr>
        <p:spPr>
          <a:xfrm>
            <a:off x="913806" y="4565255"/>
            <a:ext cx="10355326" cy="543472"/>
          </a:xfrm>
        </p:spPr>
        <p:txBody>
          <a:bodyPr rtlCol="0" anchor="b">
            <a:normAutofit/>
          </a:bodyPr>
          <a:lstStyle>
            <a:lvl1pPr algn="ctr">
              <a:defRPr sz="2800"/>
            </a:lvl1pPr>
          </a:lstStyle>
          <a:p>
            <a:pPr rtl="0"/>
            <a:r>
              <a:rPr lang="fi-FI"/>
              <a:t>Muokkaa ots. perustyyl. napsautt.</a:t>
            </a:r>
            <a:endParaRPr lang="en-US" dirty="0"/>
          </a:p>
        </p:txBody>
      </p:sp>
      <p:sp>
        <p:nvSpPr>
          <p:cNvPr id="3" name="Kuvan paikkamerkki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a:t>Lisää kuva napsauttamalla kuvaketta</a:t>
            </a:r>
            <a:endParaRPr lang="en-US" dirty="0"/>
          </a:p>
        </p:txBody>
      </p:sp>
      <p:sp>
        <p:nvSpPr>
          <p:cNvPr id="4" name="Tekstin paikkamerkki 3"/>
          <p:cNvSpPr>
            <a:spLocks noGrp="1"/>
          </p:cNvSpPr>
          <p:nvPr>
            <p:ph type="body" sz="half" idx="2"/>
          </p:nvPr>
        </p:nvSpPr>
        <p:spPr>
          <a:xfrm>
            <a:off x="913795" y="5247728"/>
            <a:ext cx="10353762" cy="543472"/>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a:t>Muokkaa tekstin perustyylejä napsauttamalla</a:t>
            </a:r>
          </a:p>
        </p:txBody>
      </p:sp>
      <p:sp>
        <p:nvSpPr>
          <p:cNvPr id="5" name="Päivämäärän paikkamerkki 4"/>
          <p:cNvSpPr>
            <a:spLocks noGrp="1"/>
          </p:cNvSpPr>
          <p:nvPr>
            <p:ph type="dt" sz="half" idx="10"/>
          </p:nvPr>
        </p:nvSpPr>
        <p:spPr/>
        <p:txBody>
          <a:bodyPr rtlCol="0"/>
          <a:lstStyle/>
          <a:p>
            <a:pPr rtl="0"/>
            <a:fld id="{7023B96B-8F88-4295-8B34-92BE7A1202EF}" type="datetime1">
              <a:rPr lang="fi-FI" smtClean="0"/>
              <a:t>29.11.2024</a:t>
            </a:fld>
            <a:endParaRPr lang="en-US" dirty="0"/>
          </a:p>
        </p:txBody>
      </p:sp>
      <p:sp>
        <p:nvSpPr>
          <p:cNvPr id="6" name="Alatunnisteen paikkamerkki 5"/>
          <p:cNvSpPr>
            <a:spLocks noGrp="1"/>
          </p:cNvSpPr>
          <p:nvPr>
            <p:ph type="ftr" sz="quarter" idx="11"/>
          </p:nvPr>
        </p:nvSpPr>
        <p:spPr/>
        <p:txBody>
          <a:bodyPr rtlCol="0"/>
          <a:lstStyle/>
          <a:p>
            <a:pPr rtl="0"/>
            <a:endParaRPr lang="en-US" dirty="0"/>
          </a:p>
        </p:txBody>
      </p:sp>
      <p:sp>
        <p:nvSpPr>
          <p:cNvPr id="7" name="Dian numeron paikkamerkki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69568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913795" y="608437"/>
            <a:ext cx="10353762" cy="3534344"/>
          </a:xfrm>
        </p:spPr>
        <p:txBody>
          <a:bodyPr rtlCol="0" anchor="ctr">
            <a:normAutofit/>
          </a:bodyPr>
          <a:lstStyle>
            <a:lvl1pPr>
              <a:defRPr sz="4000"/>
            </a:lvl1pPr>
          </a:lstStyle>
          <a:p>
            <a:pPr rtl="0"/>
            <a:r>
              <a:rPr lang="fi-FI"/>
              <a:t>Muokkaa ots. perustyyl. napsautt.</a:t>
            </a:r>
            <a:endParaRPr lang="en-US" dirty="0"/>
          </a:p>
        </p:txBody>
      </p:sp>
      <p:sp>
        <p:nvSpPr>
          <p:cNvPr id="4" name="Tekstin paikkamerkki 3"/>
          <p:cNvSpPr>
            <a:spLocks noGrp="1"/>
          </p:cNvSpPr>
          <p:nvPr>
            <p:ph type="body" sz="half" idx="2"/>
          </p:nvPr>
        </p:nvSpPr>
        <p:spPr>
          <a:xfrm>
            <a:off x="913794" y="4295180"/>
            <a:ext cx="10353763" cy="1501826"/>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a:t>Muokkaa tekstin perustyylejä napsauttamalla</a:t>
            </a:r>
          </a:p>
        </p:txBody>
      </p:sp>
      <p:sp>
        <p:nvSpPr>
          <p:cNvPr id="5" name="Päivämäärän paikkamerkki 4"/>
          <p:cNvSpPr>
            <a:spLocks noGrp="1"/>
          </p:cNvSpPr>
          <p:nvPr>
            <p:ph type="dt" sz="half" idx="10"/>
          </p:nvPr>
        </p:nvSpPr>
        <p:spPr/>
        <p:txBody>
          <a:bodyPr rtlCol="0"/>
          <a:lstStyle/>
          <a:p>
            <a:pPr rtl="0"/>
            <a:fld id="{8AFEB264-A0E3-4A7B-AE08-E04FD7794511}" type="datetime1">
              <a:rPr lang="fi-FI" smtClean="0"/>
              <a:t>29.11.2024</a:t>
            </a:fld>
            <a:endParaRPr lang="en-US" dirty="0"/>
          </a:p>
        </p:txBody>
      </p:sp>
      <p:sp>
        <p:nvSpPr>
          <p:cNvPr id="6" name="Alatunnisteen paikkamerkki 5"/>
          <p:cNvSpPr>
            <a:spLocks noGrp="1"/>
          </p:cNvSpPr>
          <p:nvPr>
            <p:ph type="ftr" sz="quarter" idx="11"/>
          </p:nvPr>
        </p:nvSpPr>
        <p:spPr/>
        <p:txBody>
          <a:bodyPr rtlCol="0"/>
          <a:lstStyle/>
          <a:p>
            <a:pPr rtl="0"/>
            <a:endParaRPr lang="en-US" dirty="0"/>
          </a:p>
        </p:txBody>
      </p:sp>
      <p:sp>
        <p:nvSpPr>
          <p:cNvPr id="7" name="Dian numeron paikkamerkki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04012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1446212" y="609600"/>
            <a:ext cx="9302752" cy="2992904"/>
          </a:xfrm>
        </p:spPr>
        <p:txBody>
          <a:bodyPr rtlCol="0" anchor="ctr">
            <a:normAutofit/>
          </a:bodyPr>
          <a:lstStyle>
            <a:lvl1pPr>
              <a:defRPr sz="3600"/>
            </a:lvl1pPr>
          </a:lstStyle>
          <a:p>
            <a:pPr rtl="0"/>
            <a:r>
              <a:rPr lang="fi-FI"/>
              <a:t>Muokkaa ots. perustyyl. napsautt.</a:t>
            </a:r>
            <a:endParaRPr lang="en-US" dirty="0"/>
          </a:p>
        </p:txBody>
      </p:sp>
      <p:sp>
        <p:nvSpPr>
          <p:cNvPr id="12" name="Tekstin paikkamerkki 3"/>
          <p:cNvSpPr>
            <a:spLocks noGrp="1"/>
          </p:cNvSpPr>
          <p:nvPr>
            <p:ph type="body" sz="half" idx="13"/>
          </p:nvPr>
        </p:nvSpPr>
        <p:spPr>
          <a:xfrm>
            <a:off x="1720644" y="3610032"/>
            <a:ext cx="8752299" cy="532749"/>
          </a:xfrm>
        </p:spPr>
        <p:txBody>
          <a:bodyPr rtlCol="0"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a:t>Muokkaa tekstin perustyylejä napsauttamalla</a:t>
            </a:r>
          </a:p>
        </p:txBody>
      </p:sp>
      <p:sp>
        <p:nvSpPr>
          <p:cNvPr id="4" name="Tekstin paikkamerkki 3"/>
          <p:cNvSpPr>
            <a:spLocks noGrp="1"/>
          </p:cNvSpPr>
          <p:nvPr>
            <p:ph type="body" sz="half" idx="2"/>
          </p:nvPr>
        </p:nvSpPr>
        <p:spPr>
          <a:xfrm>
            <a:off x="913794" y="4304353"/>
            <a:ext cx="10353763" cy="1489496"/>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a:t>Muokkaa tekstin perustyylejä napsauttamalla</a:t>
            </a:r>
          </a:p>
        </p:txBody>
      </p:sp>
      <p:sp>
        <p:nvSpPr>
          <p:cNvPr id="5" name="Päivämäärän paikkamerkki 4"/>
          <p:cNvSpPr>
            <a:spLocks noGrp="1"/>
          </p:cNvSpPr>
          <p:nvPr>
            <p:ph type="dt" sz="half" idx="10"/>
          </p:nvPr>
        </p:nvSpPr>
        <p:spPr/>
        <p:txBody>
          <a:bodyPr rtlCol="0"/>
          <a:lstStyle/>
          <a:p>
            <a:pPr rtl="0"/>
            <a:fld id="{E783670E-F201-4B55-8930-024C159A6F54}" type="datetime1">
              <a:rPr lang="fi-FI" smtClean="0"/>
              <a:t>29.11.2024</a:t>
            </a:fld>
            <a:endParaRPr lang="en-US" dirty="0"/>
          </a:p>
        </p:txBody>
      </p:sp>
      <p:sp>
        <p:nvSpPr>
          <p:cNvPr id="6" name="Alatunnisteen paikkamerkki 5"/>
          <p:cNvSpPr>
            <a:spLocks noGrp="1"/>
          </p:cNvSpPr>
          <p:nvPr>
            <p:ph type="ftr" sz="quarter" idx="11"/>
          </p:nvPr>
        </p:nvSpPr>
        <p:spPr/>
        <p:txBody>
          <a:bodyPr rtlCol="0"/>
          <a:lstStyle/>
          <a:p>
            <a:pPr rtl="0"/>
            <a:endParaRPr lang="en-US" dirty="0"/>
          </a:p>
        </p:txBody>
      </p:sp>
      <p:sp>
        <p:nvSpPr>
          <p:cNvPr id="7" name="Dian numeron paikkamerkki 6"/>
          <p:cNvSpPr>
            <a:spLocks noGrp="1"/>
          </p:cNvSpPr>
          <p:nvPr>
            <p:ph type="sldNum" sz="quarter" idx="12"/>
          </p:nvPr>
        </p:nvSpPr>
        <p:spPr/>
        <p:txBody>
          <a:bodyPr rtlCol="0"/>
          <a:lstStyle/>
          <a:p>
            <a:pPr rtl="0"/>
            <a:fld id="{3A98EE3D-8CD1-4C3F-BD1C-C98C9596463C}" type="slidenum">
              <a:rPr lang="en-US" smtClean="0"/>
              <a:t>‹#›</a:t>
            </a:fld>
            <a:endParaRPr lang="en-US" dirty="0"/>
          </a:p>
        </p:txBody>
      </p:sp>
      <p:sp>
        <p:nvSpPr>
          <p:cNvPr id="11" name="Tekstiruutu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fi" sz="8000">
                <a:solidFill>
                  <a:schemeClr val="tx1"/>
                </a:solidFill>
                <a:effectLst/>
              </a:rPr>
              <a:t>”</a:t>
            </a:r>
          </a:p>
        </p:txBody>
      </p:sp>
      <p:sp>
        <p:nvSpPr>
          <p:cNvPr id="13" name="Tekstiruutu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fi" sz="8000">
                <a:solidFill>
                  <a:schemeClr val="tx1"/>
                </a:solidFill>
                <a:effectLst/>
              </a:rPr>
              <a:t>”</a:t>
            </a:r>
          </a:p>
        </p:txBody>
      </p:sp>
    </p:spTree>
    <p:extLst>
      <p:ext uri="{BB962C8B-B14F-4D97-AF65-F5344CB8AC3E}">
        <p14:creationId xmlns:p14="http://schemas.microsoft.com/office/powerpoint/2010/main" val="3080144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Otsikko 1"/>
          <p:cNvSpPr>
            <a:spLocks noGrp="1"/>
          </p:cNvSpPr>
          <p:nvPr>
            <p:ph type="title"/>
          </p:nvPr>
        </p:nvSpPr>
        <p:spPr>
          <a:xfrm>
            <a:off x="913794" y="2126942"/>
            <a:ext cx="10353763" cy="2511835"/>
          </a:xfrm>
        </p:spPr>
        <p:txBody>
          <a:bodyPr rtlCol="0" anchor="b"/>
          <a:lstStyle>
            <a:lvl1pPr>
              <a:defRPr sz="3200"/>
            </a:lvl1pPr>
          </a:lstStyle>
          <a:p>
            <a:pPr rtl="0"/>
            <a:r>
              <a:rPr lang="fi-FI"/>
              <a:t>Muokkaa ots. perustyyl. napsautt.</a:t>
            </a:r>
            <a:endParaRPr lang="en-US" dirty="0"/>
          </a:p>
        </p:txBody>
      </p:sp>
      <p:sp>
        <p:nvSpPr>
          <p:cNvPr id="4" name="Tekstin paikkamerkki 3"/>
          <p:cNvSpPr>
            <a:spLocks noGrp="1"/>
          </p:cNvSpPr>
          <p:nvPr>
            <p:ph type="body" sz="half" idx="2"/>
          </p:nvPr>
        </p:nvSpPr>
        <p:spPr>
          <a:xfrm>
            <a:off x="913784" y="4650556"/>
            <a:ext cx="10352199"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a:t>Muokkaa tekstin perustyylejä napsauttamalla</a:t>
            </a:r>
          </a:p>
        </p:txBody>
      </p:sp>
      <p:sp>
        <p:nvSpPr>
          <p:cNvPr id="5" name="Päivämäärän paikkamerkki 4"/>
          <p:cNvSpPr>
            <a:spLocks noGrp="1"/>
          </p:cNvSpPr>
          <p:nvPr>
            <p:ph type="dt" sz="half" idx="10"/>
          </p:nvPr>
        </p:nvSpPr>
        <p:spPr/>
        <p:txBody>
          <a:bodyPr rtlCol="0"/>
          <a:lstStyle/>
          <a:p>
            <a:pPr rtl="0"/>
            <a:fld id="{64880B43-9D70-4D20-96AC-6648B7717B51}" type="datetime1">
              <a:rPr lang="fi-FI" smtClean="0"/>
              <a:t>29.11.2024</a:t>
            </a:fld>
            <a:endParaRPr lang="en-US" dirty="0"/>
          </a:p>
        </p:txBody>
      </p:sp>
      <p:sp>
        <p:nvSpPr>
          <p:cNvPr id="6" name="Alatunnisteen paikkamerkki 5"/>
          <p:cNvSpPr>
            <a:spLocks noGrp="1"/>
          </p:cNvSpPr>
          <p:nvPr>
            <p:ph type="ftr" sz="quarter" idx="11"/>
          </p:nvPr>
        </p:nvSpPr>
        <p:spPr/>
        <p:txBody>
          <a:bodyPr rtlCol="0"/>
          <a:lstStyle/>
          <a:p>
            <a:pPr rtl="0"/>
            <a:endParaRPr lang="en-US" dirty="0"/>
          </a:p>
        </p:txBody>
      </p:sp>
      <p:sp>
        <p:nvSpPr>
          <p:cNvPr id="7" name="Dian numeron paikkamerkki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8083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15" name="Otsikko 1"/>
          <p:cNvSpPr>
            <a:spLocks noGrp="1"/>
          </p:cNvSpPr>
          <p:nvPr>
            <p:ph type="title"/>
          </p:nvPr>
        </p:nvSpPr>
        <p:spPr>
          <a:xfrm>
            <a:off x="913795" y="609600"/>
            <a:ext cx="10353762" cy="970450"/>
          </a:xfrm>
        </p:spPr>
        <p:txBody>
          <a:bodyPr rtlCol="0"/>
          <a:lstStyle/>
          <a:p>
            <a:pPr rtl="0"/>
            <a:r>
              <a:rPr lang="fi-FI"/>
              <a:t>Muokkaa ots. perustyyl. napsautt.</a:t>
            </a:r>
            <a:endParaRPr lang="en-US" dirty="0"/>
          </a:p>
        </p:txBody>
      </p:sp>
      <p:sp>
        <p:nvSpPr>
          <p:cNvPr id="7" name="Tekstin paikkamerkki 2"/>
          <p:cNvSpPr>
            <a:spLocks noGrp="1"/>
          </p:cNvSpPr>
          <p:nvPr>
            <p:ph type="body" idx="1"/>
          </p:nvPr>
        </p:nvSpPr>
        <p:spPr>
          <a:xfrm>
            <a:off x="913795"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a:t>Muokkaa tekstin perustyylejä napsauttamalla</a:t>
            </a:r>
          </a:p>
        </p:txBody>
      </p:sp>
      <p:sp>
        <p:nvSpPr>
          <p:cNvPr id="8" name="Tekstin paikkamerkki 3"/>
          <p:cNvSpPr>
            <a:spLocks noGrp="1"/>
          </p:cNvSpPr>
          <p:nvPr>
            <p:ph type="body" sz="half" idx="15"/>
          </p:nvPr>
        </p:nvSpPr>
        <p:spPr>
          <a:xfrm>
            <a:off x="91379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a:t>Muokkaa tekstin perustyylejä napsauttamalla</a:t>
            </a:r>
          </a:p>
        </p:txBody>
      </p:sp>
      <p:sp>
        <p:nvSpPr>
          <p:cNvPr id="9" name="Tekstin paikkamerkki 4"/>
          <p:cNvSpPr>
            <a:spLocks noGrp="1"/>
          </p:cNvSpPr>
          <p:nvPr>
            <p:ph type="body" sz="quarter" idx="3"/>
          </p:nvPr>
        </p:nvSpPr>
        <p:spPr>
          <a:xfrm>
            <a:off x="4446711" y="1885949"/>
            <a:ext cx="3300984" cy="764783"/>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a:t>Muokkaa tekstin perustyylejä napsauttamalla</a:t>
            </a:r>
          </a:p>
        </p:txBody>
      </p:sp>
      <p:sp>
        <p:nvSpPr>
          <p:cNvPr id="10" name="Tekstin paikkamerkki 3"/>
          <p:cNvSpPr>
            <a:spLocks noGrp="1"/>
          </p:cNvSpPr>
          <p:nvPr>
            <p:ph type="body" sz="half" idx="16"/>
          </p:nvPr>
        </p:nvSpPr>
        <p:spPr>
          <a:xfrm>
            <a:off x="444143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a:t>Muokkaa tekstin perustyylejä napsauttamalla</a:t>
            </a:r>
          </a:p>
        </p:txBody>
      </p:sp>
      <p:sp>
        <p:nvSpPr>
          <p:cNvPr id="11" name="Tekstin paikkamerkki 4"/>
          <p:cNvSpPr>
            <a:spLocks noGrp="1"/>
          </p:cNvSpPr>
          <p:nvPr>
            <p:ph type="body" sz="quarter" idx="13"/>
          </p:nvPr>
        </p:nvSpPr>
        <p:spPr>
          <a:xfrm>
            <a:off x="7966572"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a:t>Muokkaa tekstin perustyylejä napsauttamalla</a:t>
            </a:r>
          </a:p>
        </p:txBody>
      </p:sp>
      <p:sp>
        <p:nvSpPr>
          <p:cNvPr id="12" name="Tekstin paikkamerkki 3"/>
          <p:cNvSpPr>
            <a:spLocks noGrp="1"/>
          </p:cNvSpPr>
          <p:nvPr>
            <p:ph type="body" sz="half" idx="17"/>
          </p:nvPr>
        </p:nvSpPr>
        <p:spPr>
          <a:xfrm>
            <a:off x="7966572" y="2768110"/>
            <a:ext cx="3300984" cy="302308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a:t>Muokkaa tekstin perustyylejä napsauttamalla</a:t>
            </a:r>
          </a:p>
        </p:txBody>
      </p:sp>
      <p:sp>
        <p:nvSpPr>
          <p:cNvPr id="3" name="Päivämäärän paikkamerkki 2"/>
          <p:cNvSpPr>
            <a:spLocks noGrp="1"/>
          </p:cNvSpPr>
          <p:nvPr>
            <p:ph type="dt" sz="half" idx="10"/>
          </p:nvPr>
        </p:nvSpPr>
        <p:spPr/>
        <p:txBody>
          <a:bodyPr rtlCol="0"/>
          <a:lstStyle/>
          <a:p>
            <a:pPr rtl="0"/>
            <a:fld id="{8432EFF8-2CCD-45FA-8E31-B20909707BE8}" type="datetime1">
              <a:rPr lang="fi-FI" smtClean="0"/>
              <a:t>29.11.2024</a:t>
            </a:fld>
            <a:endParaRPr lang="en-US" dirty="0"/>
          </a:p>
        </p:txBody>
      </p:sp>
      <p:sp>
        <p:nvSpPr>
          <p:cNvPr id="4" name="Alatunnisteen paikkamerkki 3"/>
          <p:cNvSpPr>
            <a:spLocks noGrp="1"/>
          </p:cNvSpPr>
          <p:nvPr>
            <p:ph type="ftr" sz="quarter" idx="11"/>
          </p:nvPr>
        </p:nvSpPr>
        <p:spPr/>
        <p:txBody>
          <a:bodyPr rtlCol="0"/>
          <a:lstStyle/>
          <a:p>
            <a:pPr rtl="0"/>
            <a:endParaRPr lang="en-US" dirty="0"/>
          </a:p>
        </p:txBody>
      </p:sp>
      <p:sp>
        <p:nvSpPr>
          <p:cNvPr id="5" name="Dian numeron paikkamerkki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222079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pic>
        <p:nvPicPr>
          <p:cNvPr id="2" name="Kuva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Kuva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Kuva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Otsikko 1"/>
          <p:cNvSpPr>
            <a:spLocks noGrp="1"/>
          </p:cNvSpPr>
          <p:nvPr>
            <p:ph type="title"/>
          </p:nvPr>
        </p:nvSpPr>
        <p:spPr>
          <a:xfrm>
            <a:off x="913794" y="609600"/>
            <a:ext cx="10353763" cy="970450"/>
          </a:xfrm>
        </p:spPr>
        <p:txBody>
          <a:bodyPr rtlCol="0"/>
          <a:lstStyle/>
          <a:p>
            <a:pPr rtl="0"/>
            <a:r>
              <a:rPr lang="fi-FI"/>
              <a:t>Muokkaa ots. perustyyl. napsautt.</a:t>
            </a:r>
            <a:endParaRPr lang="en-US" dirty="0"/>
          </a:p>
        </p:txBody>
      </p:sp>
      <p:sp>
        <p:nvSpPr>
          <p:cNvPr id="19" name="Tekstin paikkamerkki 2"/>
          <p:cNvSpPr>
            <a:spLocks noGrp="1"/>
          </p:cNvSpPr>
          <p:nvPr>
            <p:ph type="body" idx="1"/>
          </p:nvPr>
        </p:nvSpPr>
        <p:spPr>
          <a:xfrm>
            <a:off x="913795" y="3875613"/>
            <a:ext cx="3300984" cy="604755"/>
          </a:xfrm>
        </p:spPr>
        <p:txBody>
          <a:bodyPr rtlCol="0" anchor="b">
            <a:noAutofit/>
          </a:bodyPr>
          <a:lstStyle>
            <a:lvl1pPr marL="0" indent="0" algn="ctr">
              <a:buNone/>
              <a:defRPr sz="19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a:t>Muokkaa tekstin perustyylejä napsauttamalla</a:t>
            </a:r>
          </a:p>
        </p:txBody>
      </p:sp>
      <p:sp>
        <p:nvSpPr>
          <p:cNvPr id="20" name="Kuvan paikkamerkki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i-FI"/>
              <a:t>Lisää kuva napsauttamalla kuvaketta</a:t>
            </a:r>
            <a:endParaRPr lang="en-US" dirty="0"/>
          </a:p>
        </p:txBody>
      </p:sp>
      <p:sp>
        <p:nvSpPr>
          <p:cNvPr id="21" name="Tekstin paikkamerkki 3"/>
          <p:cNvSpPr>
            <a:spLocks noGrp="1"/>
          </p:cNvSpPr>
          <p:nvPr>
            <p:ph type="body" sz="half" idx="18"/>
          </p:nvPr>
        </p:nvSpPr>
        <p:spPr>
          <a:xfrm>
            <a:off x="913795" y="4572443"/>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a:t>Muokkaa tekstin perustyylejä napsauttamalla</a:t>
            </a:r>
          </a:p>
        </p:txBody>
      </p:sp>
      <p:sp>
        <p:nvSpPr>
          <p:cNvPr id="22" name="Tekstin paikkamerkki 4"/>
          <p:cNvSpPr>
            <a:spLocks noGrp="1"/>
          </p:cNvSpPr>
          <p:nvPr>
            <p:ph type="body" sz="quarter" idx="3"/>
          </p:nvPr>
        </p:nvSpPr>
        <p:spPr>
          <a:xfrm>
            <a:off x="4442788" y="3875613"/>
            <a:ext cx="3300984" cy="604755"/>
          </a:xfrm>
        </p:spPr>
        <p:txBody>
          <a:bodyPr rtlCol="0" anchor="b">
            <a:noAutofit/>
          </a:bodyPr>
          <a:lstStyle>
            <a:lvl1pPr marL="0" indent="0" algn="ctr">
              <a:buNone/>
              <a:defRPr sz="19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a:t>Muokkaa tekstin perustyylejä napsauttamalla</a:t>
            </a:r>
          </a:p>
        </p:txBody>
      </p:sp>
      <p:sp>
        <p:nvSpPr>
          <p:cNvPr id="23" name="Kuvan paikkamerkki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i-FI"/>
              <a:t>Lisää kuva napsauttamalla kuvaketta</a:t>
            </a:r>
            <a:endParaRPr lang="en-US" dirty="0"/>
          </a:p>
        </p:txBody>
      </p:sp>
      <p:sp>
        <p:nvSpPr>
          <p:cNvPr id="24" name="Tekstin paikkamerkki 3"/>
          <p:cNvSpPr>
            <a:spLocks noGrp="1"/>
          </p:cNvSpPr>
          <p:nvPr>
            <p:ph type="body" sz="half" idx="19"/>
          </p:nvPr>
        </p:nvSpPr>
        <p:spPr>
          <a:xfrm>
            <a:off x="4441435"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a:t>Muokkaa tekstin perustyylejä napsauttamalla</a:t>
            </a:r>
          </a:p>
        </p:txBody>
      </p:sp>
      <p:sp>
        <p:nvSpPr>
          <p:cNvPr id="25" name="Tekstin paikkamerkki 4"/>
          <p:cNvSpPr>
            <a:spLocks noGrp="1"/>
          </p:cNvSpPr>
          <p:nvPr>
            <p:ph type="body" sz="quarter" idx="13"/>
          </p:nvPr>
        </p:nvSpPr>
        <p:spPr>
          <a:xfrm>
            <a:off x="7966697" y="3875613"/>
            <a:ext cx="3300984" cy="604755"/>
          </a:xfrm>
        </p:spPr>
        <p:txBody>
          <a:bodyPr rtlCol="0" anchor="b">
            <a:noAutofit/>
          </a:bodyPr>
          <a:lstStyle>
            <a:lvl1pPr marL="0" indent="0" algn="ctr">
              <a:buNone/>
              <a:defRPr sz="19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a:t>Muokkaa tekstin perustyylejä napsauttamalla</a:t>
            </a:r>
          </a:p>
        </p:txBody>
      </p:sp>
      <p:sp>
        <p:nvSpPr>
          <p:cNvPr id="26" name="Kuvan paikkamerkki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i-FI"/>
              <a:t>Lisää kuva napsauttamalla kuvaketta</a:t>
            </a:r>
            <a:endParaRPr lang="en-US" dirty="0"/>
          </a:p>
        </p:txBody>
      </p:sp>
      <p:sp>
        <p:nvSpPr>
          <p:cNvPr id="27" name="Tekstin paikkamerkki 3"/>
          <p:cNvSpPr>
            <a:spLocks noGrp="1"/>
          </p:cNvSpPr>
          <p:nvPr>
            <p:ph type="body" sz="half" idx="20"/>
          </p:nvPr>
        </p:nvSpPr>
        <p:spPr>
          <a:xfrm>
            <a:off x="7966572"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a:t>Muokkaa tekstin perustyylejä napsauttamalla</a:t>
            </a:r>
          </a:p>
        </p:txBody>
      </p:sp>
      <p:sp>
        <p:nvSpPr>
          <p:cNvPr id="3" name="Päivämäärän paikkamerkki 2"/>
          <p:cNvSpPr>
            <a:spLocks noGrp="1"/>
          </p:cNvSpPr>
          <p:nvPr>
            <p:ph type="dt" sz="half" idx="10"/>
          </p:nvPr>
        </p:nvSpPr>
        <p:spPr/>
        <p:txBody>
          <a:bodyPr rtlCol="0"/>
          <a:lstStyle/>
          <a:p>
            <a:pPr rtl="0"/>
            <a:fld id="{91252A8A-6AA3-44CC-A2FA-3F0D8BA5BBEF}" type="datetime1">
              <a:rPr lang="fi-FI" smtClean="0"/>
              <a:t>29.11.2024</a:t>
            </a:fld>
            <a:endParaRPr lang="en-US" dirty="0"/>
          </a:p>
        </p:txBody>
      </p:sp>
      <p:sp>
        <p:nvSpPr>
          <p:cNvPr id="4" name="Alatunnisteen paikkamerkki 3"/>
          <p:cNvSpPr>
            <a:spLocks noGrp="1"/>
          </p:cNvSpPr>
          <p:nvPr>
            <p:ph type="ftr" sz="quarter" idx="11"/>
          </p:nvPr>
        </p:nvSpPr>
        <p:spPr/>
        <p:txBody>
          <a:bodyPr rtlCol="0"/>
          <a:lstStyle/>
          <a:p>
            <a:pPr rtl="0"/>
            <a:endParaRPr lang="en-US" dirty="0"/>
          </a:p>
        </p:txBody>
      </p:sp>
      <p:sp>
        <p:nvSpPr>
          <p:cNvPr id="5" name="Dian numeron paikkamerkki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193395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en-US" dirty="0"/>
          </a:p>
        </p:txBody>
      </p:sp>
      <p:sp>
        <p:nvSpPr>
          <p:cNvPr id="3" name="Pystysuuntaisen tekstin paikkamerkki 2"/>
          <p:cNvSpPr>
            <a:spLocks noGrp="1"/>
          </p:cNvSpPr>
          <p:nvPr>
            <p:ph type="body" orient="vert" idx="1"/>
          </p:nvPr>
        </p:nvSpPr>
        <p:spPr/>
        <p:txBody>
          <a:bodyPr vert="eaVert" rtlCol="0" anchor="t"/>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4" name="Päivämäärän paikkamerkki 3"/>
          <p:cNvSpPr>
            <a:spLocks noGrp="1"/>
          </p:cNvSpPr>
          <p:nvPr>
            <p:ph type="dt" sz="half" idx="10"/>
          </p:nvPr>
        </p:nvSpPr>
        <p:spPr/>
        <p:txBody>
          <a:bodyPr rtlCol="0"/>
          <a:lstStyle/>
          <a:p>
            <a:pPr rtl="0"/>
            <a:fld id="{21A67D00-0E8A-4EAC-AC39-4F0E93DD6DCE}" type="datetime1">
              <a:rPr lang="fi-FI" smtClean="0"/>
              <a:t>29.11.2024</a:t>
            </a:fld>
            <a:endParaRPr lang="en-US" dirty="0"/>
          </a:p>
        </p:txBody>
      </p:sp>
      <p:sp>
        <p:nvSpPr>
          <p:cNvPr id="5" name="Alatunnisteen paikkamerkki 4"/>
          <p:cNvSpPr>
            <a:spLocks noGrp="1"/>
          </p:cNvSpPr>
          <p:nvPr>
            <p:ph type="ftr" sz="quarter" idx="11"/>
          </p:nvPr>
        </p:nvSpPr>
        <p:spPr/>
        <p:txBody>
          <a:bodyPr rtlCol="0"/>
          <a:lstStyle/>
          <a:p>
            <a:pPr rtl="0"/>
            <a:endParaRPr lang="en-US" dirty="0"/>
          </a:p>
        </p:txBody>
      </p:sp>
      <p:sp>
        <p:nvSpPr>
          <p:cNvPr id="6" name="Dian numeron paikkamerkki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414073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8983068" y="609599"/>
            <a:ext cx="2284487" cy="5181601"/>
          </a:xfrm>
        </p:spPr>
        <p:txBody>
          <a:bodyPr vert="eaVert" rtlCol="0"/>
          <a:lstStyle>
            <a:lvl1pPr algn="l">
              <a:defRPr/>
            </a:lvl1pPr>
          </a:lstStyle>
          <a:p>
            <a:pPr rtl="0"/>
            <a:r>
              <a:rPr lang="fi-FI"/>
              <a:t>Muokkaa ots. perustyyl. napsautt.</a:t>
            </a:r>
            <a:endParaRPr lang="en-US" dirty="0"/>
          </a:p>
        </p:txBody>
      </p:sp>
      <p:sp>
        <p:nvSpPr>
          <p:cNvPr id="3" name="Pystysuuntaisen tekstin paikkamerkki 2"/>
          <p:cNvSpPr>
            <a:spLocks noGrp="1"/>
          </p:cNvSpPr>
          <p:nvPr>
            <p:ph type="body" orient="vert" idx="1"/>
          </p:nvPr>
        </p:nvSpPr>
        <p:spPr>
          <a:xfrm>
            <a:off x="913796" y="609599"/>
            <a:ext cx="7916872" cy="5181601"/>
          </a:xfrm>
        </p:spPr>
        <p:txBody>
          <a:bodyPr vert="eaVert" rtlCol="0" anchor="t"/>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4" name="Päivämäärän paikkamerkki 3"/>
          <p:cNvSpPr>
            <a:spLocks noGrp="1"/>
          </p:cNvSpPr>
          <p:nvPr>
            <p:ph type="dt" sz="half" idx="10"/>
          </p:nvPr>
        </p:nvSpPr>
        <p:spPr/>
        <p:txBody>
          <a:bodyPr rtlCol="0"/>
          <a:lstStyle/>
          <a:p>
            <a:pPr rtl="0"/>
            <a:fld id="{9A9FF24B-35F0-4075-9CDF-F3A98AC90B22}" type="datetime1">
              <a:rPr lang="fi-FI" smtClean="0"/>
              <a:t>29.11.2024</a:t>
            </a:fld>
            <a:endParaRPr lang="en-US" dirty="0"/>
          </a:p>
        </p:txBody>
      </p:sp>
      <p:sp>
        <p:nvSpPr>
          <p:cNvPr id="5" name="Alatunnisteen paikkamerkki 4"/>
          <p:cNvSpPr>
            <a:spLocks noGrp="1"/>
          </p:cNvSpPr>
          <p:nvPr>
            <p:ph type="ftr" sz="quarter" idx="11"/>
          </p:nvPr>
        </p:nvSpPr>
        <p:spPr/>
        <p:txBody>
          <a:bodyPr rtlCol="0"/>
          <a:lstStyle/>
          <a:p>
            <a:pPr rtl="0"/>
            <a:endParaRPr lang="en-US" dirty="0"/>
          </a:p>
        </p:txBody>
      </p:sp>
      <p:sp>
        <p:nvSpPr>
          <p:cNvPr id="6" name="Dian numeron paikkamerkki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9176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29.11.2024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29.11.2024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29.11.2024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29.11.2024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29.11.2024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29.11.2024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29.11.2024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ABAE3-D89C-4001-9AEC-5083F82B749C}" type="datetimeFigureOut">
              <a:rPr lang="fi-FI" smtClean="0"/>
              <a:t>29.11.2024</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58000">
              <a:schemeClr val="accent1">
                <a:lumMod val="95000"/>
                <a:lumOff val="5000"/>
              </a:schemeClr>
            </a:gs>
            <a:gs pos="100000">
              <a:schemeClr val="accent1">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pPr rtl="0"/>
            <a:r>
              <a:rPr lang="fi" dirty="0"/>
              <a:t>Muokkaa otsikon perustyyliä napsauttamalla</a:t>
            </a:r>
            <a:endParaRPr lang="en-US" dirty="0"/>
          </a:p>
        </p:txBody>
      </p:sp>
      <p:sp>
        <p:nvSpPr>
          <p:cNvPr id="3" name="Tekstin paikkamerkki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US" dirty="0"/>
          </a:p>
        </p:txBody>
      </p:sp>
      <p:sp>
        <p:nvSpPr>
          <p:cNvPr id="4" name="Päivämäärän paikkamerkki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81A7E130-6F31-4CBE-B4FD-B2083601DA0B}" type="datetime1">
              <a:rPr lang="fi-FI" smtClean="0"/>
              <a:t>29.11.2024</a:t>
            </a:fld>
            <a:endParaRPr lang="en-US" dirty="0"/>
          </a:p>
        </p:txBody>
      </p:sp>
      <p:sp>
        <p:nvSpPr>
          <p:cNvPr id="5" name="Alatunnisteen paikkamerkki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pPr rtl="0"/>
            <a:endParaRPr lang="en-US" dirty="0"/>
          </a:p>
        </p:txBody>
      </p:sp>
      <p:sp>
        <p:nvSpPr>
          <p:cNvPr id="6" name="Dian numeron paikkamerkki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5058188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p:txStyles>
    <p:titleStyle>
      <a:lvl1pPr algn="ctr" defTabSz="457200" rtl="0" eaLnBrk="1" latinLnBrk="0" hangingPunct="1">
        <a:lnSpc>
          <a:spcPct val="90000"/>
        </a:lnSpc>
        <a:spcBef>
          <a:spcPct val="0"/>
        </a:spcBef>
        <a:buNone/>
        <a:defRPr sz="4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honkalampi.fi/content/uploads/2024/08/Aistit-ja-virey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Kuva 5" descr="Keltainen kumi ankat">
            <a:extLst>
              <a:ext uri="{FF2B5EF4-FFF2-40B4-BE49-F238E27FC236}">
                <a16:creationId xmlns:a16="http://schemas.microsoft.com/office/drawing/2014/main" id="{D6AD2E61-61C8-85E0-AE35-719D39291B18}"/>
              </a:ext>
            </a:extLst>
          </p:cNvPr>
          <p:cNvPicPr>
            <a:picLocks noChangeAspect="1"/>
          </p:cNvPicPr>
          <p:nvPr/>
        </p:nvPicPr>
        <p:blipFill>
          <a:blip r:embed="rId2" cstate="print">
            <a:extLst>
              <a:ext uri="{28A0092B-C50C-407E-A947-70E740481C1C}">
                <a14:useLocalDpi xmlns:a14="http://schemas.microsoft.com/office/drawing/2010/main" val="0"/>
              </a:ext>
            </a:extLst>
          </a:blip>
          <a:srcRect t="7767" b="7767"/>
          <a:stretch/>
        </p:blipFill>
        <p:spPr>
          <a:xfrm>
            <a:off x="20" y="10"/>
            <a:ext cx="12191979" cy="6857990"/>
          </a:xfrm>
          <a:prstGeom prst="rect">
            <a:avLst/>
          </a:prstGeom>
        </p:spPr>
      </p:pic>
      <p:sp>
        <p:nvSpPr>
          <p:cNvPr id="20" name="Freeform: Shape 17">
            <a:extLst>
              <a:ext uri="{FF2B5EF4-FFF2-40B4-BE49-F238E27FC236}">
                <a16:creationId xmlns:a16="http://schemas.microsoft.com/office/drawing/2014/main" id="{892943C2-D6C0-8B6D-C70C-0283EFBF6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756552">
            <a:off x="954248" y="1774317"/>
            <a:ext cx="3855950" cy="370404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558783 w 4778827"/>
              <a:gd name="connsiteY0" fmla="*/ 408 h 5085392"/>
              <a:gd name="connsiteX1" fmla="*/ 3907953 w 4778827"/>
              <a:gd name="connsiteY1" fmla="*/ 443183 h 5085392"/>
              <a:gd name="connsiteX2" fmla="*/ 4760478 w 4778827"/>
              <a:gd name="connsiteY2" fmla="*/ 1709485 h 5085392"/>
              <a:gd name="connsiteX3" fmla="*/ 4475600 w 4778827"/>
              <a:gd name="connsiteY3" fmla="*/ 3612666 h 5085392"/>
              <a:gd name="connsiteX4" fmla="*/ 3925643 w 4778827"/>
              <a:gd name="connsiteY4" fmla="*/ 5027118 h 5085392"/>
              <a:gd name="connsiteX5" fmla="*/ 1099105 w 4778827"/>
              <a:gd name="connsiteY5" fmla="*/ 4460815 h 5085392"/>
              <a:gd name="connsiteX6" fmla="*/ 41023 w 4778827"/>
              <a:gd name="connsiteY6" fmla="*/ 3037483 h 5085392"/>
              <a:gd name="connsiteX7" fmla="*/ 507755 w 4778827"/>
              <a:gd name="connsiteY7" fmla="*/ 676688 h 5085392"/>
              <a:gd name="connsiteX8" fmla="*/ 2558783 w 4778827"/>
              <a:gd name="connsiteY8" fmla="*/ 408 h 5085392"/>
              <a:gd name="connsiteX0" fmla="*/ 2558783 w 4801077"/>
              <a:gd name="connsiteY0" fmla="*/ 408 h 5085392"/>
              <a:gd name="connsiteX1" fmla="*/ 3907953 w 4801077"/>
              <a:gd name="connsiteY1" fmla="*/ 443183 h 5085392"/>
              <a:gd name="connsiteX2" fmla="*/ 4760478 w 4801077"/>
              <a:gd name="connsiteY2" fmla="*/ 1709485 h 5085392"/>
              <a:gd name="connsiteX3" fmla="*/ 4651817 w 4801077"/>
              <a:gd name="connsiteY3" fmla="*/ 4122731 h 5085392"/>
              <a:gd name="connsiteX4" fmla="*/ 3925643 w 4801077"/>
              <a:gd name="connsiteY4" fmla="*/ 5027118 h 5085392"/>
              <a:gd name="connsiteX5" fmla="*/ 1099105 w 4801077"/>
              <a:gd name="connsiteY5" fmla="*/ 4460815 h 5085392"/>
              <a:gd name="connsiteX6" fmla="*/ 41023 w 4801077"/>
              <a:gd name="connsiteY6" fmla="*/ 3037483 h 5085392"/>
              <a:gd name="connsiteX7" fmla="*/ 507755 w 4801077"/>
              <a:gd name="connsiteY7" fmla="*/ 676688 h 5085392"/>
              <a:gd name="connsiteX8" fmla="*/ 2558783 w 4801077"/>
              <a:gd name="connsiteY8" fmla="*/ 408 h 5085392"/>
              <a:gd name="connsiteX0" fmla="*/ 2558783 w 4801811"/>
              <a:gd name="connsiteY0" fmla="*/ 408 h 5281687"/>
              <a:gd name="connsiteX1" fmla="*/ 3907953 w 4801811"/>
              <a:gd name="connsiteY1" fmla="*/ 443183 h 5281687"/>
              <a:gd name="connsiteX2" fmla="*/ 4760478 w 4801811"/>
              <a:gd name="connsiteY2" fmla="*/ 1709485 h 5281687"/>
              <a:gd name="connsiteX3" fmla="*/ 4651817 w 4801811"/>
              <a:gd name="connsiteY3" fmla="*/ 4122731 h 5281687"/>
              <a:gd name="connsiteX4" fmla="*/ 3905311 w 4801811"/>
              <a:gd name="connsiteY4" fmla="*/ 5235782 h 5281687"/>
              <a:gd name="connsiteX5" fmla="*/ 1099105 w 4801811"/>
              <a:gd name="connsiteY5" fmla="*/ 4460815 h 5281687"/>
              <a:gd name="connsiteX6" fmla="*/ 41023 w 4801811"/>
              <a:gd name="connsiteY6" fmla="*/ 3037483 h 5281687"/>
              <a:gd name="connsiteX7" fmla="*/ 507755 w 4801811"/>
              <a:gd name="connsiteY7" fmla="*/ 676688 h 5281687"/>
              <a:gd name="connsiteX8" fmla="*/ 2558783 w 4801811"/>
              <a:gd name="connsiteY8" fmla="*/ 408 h 5281687"/>
              <a:gd name="connsiteX0" fmla="*/ 2555058 w 4798086"/>
              <a:gd name="connsiteY0" fmla="*/ 408 h 5281687"/>
              <a:gd name="connsiteX1" fmla="*/ 3904228 w 4798086"/>
              <a:gd name="connsiteY1" fmla="*/ 443183 h 5281687"/>
              <a:gd name="connsiteX2" fmla="*/ 4756753 w 4798086"/>
              <a:gd name="connsiteY2" fmla="*/ 1709485 h 5281687"/>
              <a:gd name="connsiteX3" fmla="*/ 4648092 w 4798086"/>
              <a:gd name="connsiteY3" fmla="*/ 4122731 h 5281687"/>
              <a:gd name="connsiteX4" fmla="*/ 3901586 w 4798086"/>
              <a:gd name="connsiteY4" fmla="*/ 5235782 h 5281687"/>
              <a:gd name="connsiteX5" fmla="*/ 1095380 w 4798086"/>
              <a:gd name="connsiteY5" fmla="*/ 4460815 h 5281687"/>
              <a:gd name="connsiteX6" fmla="*/ 37298 w 4798086"/>
              <a:gd name="connsiteY6" fmla="*/ 3037483 h 5281687"/>
              <a:gd name="connsiteX7" fmla="*/ 537918 w 4798086"/>
              <a:gd name="connsiteY7" fmla="*/ 437112 h 5281687"/>
              <a:gd name="connsiteX8" fmla="*/ 2555058 w 4798086"/>
              <a:gd name="connsiteY8" fmla="*/ 408 h 5281687"/>
              <a:gd name="connsiteX0" fmla="*/ 2417484 w 4796063"/>
              <a:gd name="connsiteY0" fmla="*/ 237 h 5505635"/>
              <a:gd name="connsiteX1" fmla="*/ 3902205 w 4796063"/>
              <a:gd name="connsiteY1" fmla="*/ 667131 h 5505635"/>
              <a:gd name="connsiteX2" fmla="*/ 4754730 w 4796063"/>
              <a:gd name="connsiteY2" fmla="*/ 1933433 h 5505635"/>
              <a:gd name="connsiteX3" fmla="*/ 4646069 w 4796063"/>
              <a:gd name="connsiteY3" fmla="*/ 4346679 h 5505635"/>
              <a:gd name="connsiteX4" fmla="*/ 3899563 w 4796063"/>
              <a:gd name="connsiteY4" fmla="*/ 5459730 h 5505635"/>
              <a:gd name="connsiteX5" fmla="*/ 1093357 w 4796063"/>
              <a:gd name="connsiteY5" fmla="*/ 4684763 h 5505635"/>
              <a:gd name="connsiteX6" fmla="*/ 35275 w 4796063"/>
              <a:gd name="connsiteY6" fmla="*/ 3261431 h 5505635"/>
              <a:gd name="connsiteX7" fmla="*/ 535895 w 4796063"/>
              <a:gd name="connsiteY7" fmla="*/ 661060 h 5505635"/>
              <a:gd name="connsiteX8" fmla="*/ 2417484 w 4796063"/>
              <a:gd name="connsiteY8" fmla="*/ 237 h 5505635"/>
              <a:gd name="connsiteX0" fmla="*/ 2417484 w 4796063"/>
              <a:gd name="connsiteY0" fmla="*/ 237 h 5505635"/>
              <a:gd name="connsiteX1" fmla="*/ 3902205 w 4796063"/>
              <a:gd name="connsiteY1" fmla="*/ 667131 h 5505635"/>
              <a:gd name="connsiteX2" fmla="*/ 4754730 w 4796063"/>
              <a:gd name="connsiteY2" fmla="*/ 1933433 h 5505635"/>
              <a:gd name="connsiteX3" fmla="*/ 4646069 w 4796063"/>
              <a:gd name="connsiteY3" fmla="*/ 4346679 h 5505635"/>
              <a:gd name="connsiteX4" fmla="*/ 3899563 w 4796063"/>
              <a:gd name="connsiteY4" fmla="*/ 5459730 h 5505635"/>
              <a:gd name="connsiteX5" fmla="*/ 1093357 w 4796063"/>
              <a:gd name="connsiteY5" fmla="*/ 4684763 h 5505635"/>
              <a:gd name="connsiteX6" fmla="*/ 35275 w 4796063"/>
              <a:gd name="connsiteY6" fmla="*/ 3261431 h 5505635"/>
              <a:gd name="connsiteX7" fmla="*/ 535895 w 4796063"/>
              <a:gd name="connsiteY7" fmla="*/ 661060 h 5505635"/>
              <a:gd name="connsiteX8" fmla="*/ 2417484 w 4796063"/>
              <a:gd name="connsiteY8" fmla="*/ 237 h 5505635"/>
              <a:gd name="connsiteX0" fmla="*/ 2486248 w 4797051"/>
              <a:gd name="connsiteY0" fmla="*/ 309 h 5382055"/>
              <a:gd name="connsiteX1" fmla="*/ 3903193 w 4797051"/>
              <a:gd name="connsiteY1" fmla="*/ 543551 h 5382055"/>
              <a:gd name="connsiteX2" fmla="*/ 4755718 w 4797051"/>
              <a:gd name="connsiteY2" fmla="*/ 1809853 h 5382055"/>
              <a:gd name="connsiteX3" fmla="*/ 4647057 w 4797051"/>
              <a:gd name="connsiteY3" fmla="*/ 4223099 h 5382055"/>
              <a:gd name="connsiteX4" fmla="*/ 3900551 w 4797051"/>
              <a:gd name="connsiteY4" fmla="*/ 5336150 h 5382055"/>
              <a:gd name="connsiteX5" fmla="*/ 1094345 w 4797051"/>
              <a:gd name="connsiteY5" fmla="*/ 4561183 h 5382055"/>
              <a:gd name="connsiteX6" fmla="*/ 36263 w 4797051"/>
              <a:gd name="connsiteY6" fmla="*/ 3137851 h 5382055"/>
              <a:gd name="connsiteX7" fmla="*/ 536883 w 4797051"/>
              <a:gd name="connsiteY7" fmla="*/ 537480 h 5382055"/>
              <a:gd name="connsiteX8" fmla="*/ 2486248 w 4797051"/>
              <a:gd name="connsiteY8" fmla="*/ 309 h 5382055"/>
              <a:gd name="connsiteX0" fmla="*/ 2478737 w 4789540"/>
              <a:gd name="connsiteY0" fmla="*/ 309 h 5382055"/>
              <a:gd name="connsiteX1" fmla="*/ 3895682 w 4789540"/>
              <a:gd name="connsiteY1" fmla="*/ 543551 h 5382055"/>
              <a:gd name="connsiteX2" fmla="*/ 4748207 w 4789540"/>
              <a:gd name="connsiteY2" fmla="*/ 1809853 h 5382055"/>
              <a:gd name="connsiteX3" fmla="*/ 4639546 w 4789540"/>
              <a:gd name="connsiteY3" fmla="*/ 4223099 h 5382055"/>
              <a:gd name="connsiteX4" fmla="*/ 3893040 w 4789540"/>
              <a:gd name="connsiteY4" fmla="*/ 5336150 h 5382055"/>
              <a:gd name="connsiteX5" fmla="*/ 1086834 w 4789540"/>
              <a:gd name="connsiteY5" fmla="*/ 4561183 h 5382055"/>
              <a:gd name="connsiteX6" fmla="*/ 28752 w 4789540"/>
              <a:gd name="connsiteY6" fmla="*/ 3137851 h 5382055"/>
              <a:gd name="connsiteX7" fmla="*/ 529372 w 4789540"/>
              <a:gd name="connsiteY7" fmla="*/ 537480 h 5382055"/>
              <a:gd name="connsiteX8" fmla="*/ 2478737 w 4789540"/>
              <a:gd name="connsiteY8" fmla="*/ 309 h 5382055"/>
              <a:gd name="connsiteX0" fmla="*/ 2478737 w 4789540"/>
              <a:gd name="connsiteY0" fmla="*/ 161 h 5381907"/>
              <a:gd name="connsiteX1" fmla="*/ 4397222 w 4789540"/>
              <a:gd name="connsiteY1" fmla="*/ 922088 h 5381907"/>
              <a:gd name="connsiteX2" fmla="*/ 4748207 w 4789540"/>
              <a:gd name="connsiteY2" fmla="*/ 1809705 h 5381907"/>
              <a:gd name="connsiteX3" fmla="*/ 4639546 w 4789540"/>
              <a:gd name="connsiteY3" fmla="*/ 4222951 h 5381907"/>
              <a:gd name="connsiteX4" fmla="*/ 3893040 w 4789540"/>
              <a:gd name="connsiteY4" fmla="*/ 5336002 h 5381907"/>
              <a:gd name="connsiteX5" fmla="*/ 1086834 w 4789540"/>
              <a:gd name="connsiteY5" fmla="*/ 4561035 h 5381907"/>
              <a:gd name="connsiteX6" fmla="*/ 28752 w 4789540"/>
              <a:gd name="connsiteY6" fmla="*/ 3137703 h 5381907"/>
              <a:gd name="connsiteX7" fmla="*/ 529372 w 4789540"/>
              <a:gd name="connsiteY7" fmla="*/ 537332 h 5381907"/>
              <a:gd name="connsiteX8" fmla="*/ 2478737 w 4789540"/>
              <a:gd name="connsiteY8" fmla="*/ 161 h 5381907"/>
              <a:gd name="connsiteX0" fmla="*/ 2478737 w 4951182"/>
              <a:gd name="connsiteY0" fmla="*/ 161 h 5381907"/>
              <a:gd name="connsiteX1" fmla="*/ 4397222 w 4951182"/>
              <a:gd name="connsiteY1" fmla="*/ 922088 h 5381907"/>
              <a:gd name="connsiteX2" fmla="*/ 4931201 w 4951182"/>
              <a:gd name="connsiteY2" fmla="*/ 2412509 h 5381907"/>
              <a:gd name="connsiteX3" fmla="*/ 4639546 w 4951182"/>
              <a:gd name="connsiteY3" fmla="*/ 4222951 h 5381907"/>
              <a:gd name="connsiteX4" fmla="*/ 3893040 w 4951182"/>
              <a:gd name="connsiteY4" fmla="*/ 5336002 h 5381907"/>
              <a:gd name="connsiteX5" fmla="*/ 1086834 w 4951182"/>
              <a:gd name="connsiteY5" fmla="*/ 4561035 h 5381907"/>
              <a:gd name="connsiteX6" fmla="*/ 28752 w 4951182"/>
              <a:gd name="connsiteY6" fmla="*/ 3137703 h 5381907"/>
              <a:gd name="connsiteX7" fmla="*/ 529372 w 4951182"/>
              <a:gd name="connsiteY7" fmla="*/ 537332 h 5381907"/>
              <a:gd name="connsiteX8" fmla="*/ 2478737 w 4951182"/>
              <a:gd name="connsiteY8" fmla="*/ 161 h 5381907"/>
              <a:gd name="connsiteX0" fmla="*/ 2478737 w 4951182"/>
              <a:gd name="connsiteY0" fmla="*/ 161 h 5381907"/>
              <a:gd name="connsiteX1" fmla="*/ 4397222 w 4951182"/>
              <a:gd name="connsiteY1" fmla="*/ 922088 h 5381907"/>
              <a:gd name="connsiteX2" fmla="*/ 4931201 w 4951182"/>
              <a:gd name="connsiteY2" fmla="*/ 2412509 h 5381907"/>
              <a:gd name="connsiteX3" fmla="*/ 4639546 w 4951182"/>
              <a:gd name="connsiteY3" fmla="*/ 4222951 h 5381907"/>
              <a:gd name="connsiteX4" fmla="*/ 3893040 w 4951182"/>
              <a:gd name="connsiteY4" fmla="*/ 5336002 h 5381907"/>
              <a:gd name="connsiteX5" fmla="*/ 1086834 w 4951182"/>
              <a:gd name="connsiteY5" fmla="*/ 4561035 h 5381907"/>
              <a:gd name="connsiteX6" fmla="*/ 28752 w 4951182"/>
              <a:gd name="connsiteY6" fmla="*/ 3137703 h 5381907"/>
              <a:gd name="connsiteX7" fmla="*/ 529372 w 4951182"/>
              <a:gd name="connsiteY7" fmla="*/ 537332 h 5381907"/>
              <a:gd name="connsiteX8" fmla="*/ 2478737 w 4951182"/>
              <a:gd name="connsiteY8" fmla="*/ 161 h 5381907"/>
              <a:gd name="connsiteX0" fmla="*/ 2478737 w 4951182"/>
              <a:gd name="connsiteY0" fmla="*/ 161 h 5381907"/>
              <a:gd name="connsiteX1" fmla="*/ 4397222 w 4951182"/>
              <a:gd name="connsiteY1" fmla="*/ 922088 h 5381907"/>
              <a:gd name="connsiteX2" fmla="*/ 4931201 w 4951182"/>
              <a:gd name="connsiteY2" fmla="*/ 2412509 h 5381907"/>
              <a:gd name="connsiteX3" fmla="*/ 4639546 w 4951182"/>
              <a:gd name="connsiteY3" fmla="*/ 4222951 h 5381907"/>
              <a:gd name="connsiteX4" fmla="*/ 3893040 w 4951182"/>
              <a:gd name="connsiteY4" fmla="*/ 5336002 h 5381907"/>
              <a:gd name="connsiteX5" fmla="*/ 1086834 w 4951182"/>
              <a:gd name="connsiteY5" fmla="*/ 4561035 h 5381907"/>
              <a:gd name="connsiteX6" fmla="*/ 28752 w 4951182"/>
              <a:gd name="connsiteY6" fmla="*/ 3137703 h 5381907"/>
              <a:gd name="connsiteX7" fmla="*/ 529372 w 4951182"/>
              <a:gd name="connsiteY7" fmla="*/ 537332 h 5381907"/>
              <a:gd name="connsiteX8" fmla="*/ 2478737 w 4951182"/>
              <a:gd name="connsiteY8" fmla="*/ 161 h 5381907"/>
              <a:gd name="connsiteX0" fmla="*/ 2478737 w 4951182"/>
              <a:gd name="connsiteY0" fmla="*/ 285 h 5382031"/>
              <a:gd name="connsiteX1" fmla="*/ 4397222 w 4951182"/>
              <a:gd name="connsiteY1" fmla="*/ 922212 h 5382031"/>
              <a:gd name="connsiteX2" fmla="*/ 4931201 w 4951182"/>
              <a:gd name="connsiteY2" fmla="*/ 2412633 h 5382031"/>
              <a:gd name="connsiteX3" fmla="*/ 4639546 w 4951182"/>
              <a:gd name="connsiteY3" fmla="*/ 4223075 h 5382031"/>
              <a:gd name="connsiteX4" fmla="*/ 3893040 w 4951182"/>
              <a:gd name="connsiteY4" fmla="*/ 5336126 h 5382031"/>
              <a:gd name="connsiteX5" fmla="*/ 1086834 w 4951182"/>
              <a:gd name="connsiteY5" fmla="*/ 4561159 h 5382031"/>
              <a:gd name="connsiteX6" fmla="*/ 28752 w 4951182"/>
              <a:gd name="connsiteY6" fmla="*/ 3137827 h 5382031"/>
              <a:gd name="connsiteX7" fmla="*/ 529372 w 4951182"/>
              <a:gd name="connsiteY7" fmla="*/ 537456 h 5382031"/>
              <a:gd name="connsiteX8" fmla="*/ 2478737 w 4951182"/>
              <a:gd name="connsiteY8" fmla="*/ 285 h 5382031"/>
              <a:gd name="connsiteX0" fmla="*/ 2478737 w 4951182"/>
              <a:gd name="connsiteY0" fmla="*/ 277 h 5382023"/>
              <a:gd name="connsiteX1" fmla="*/ 4288781 w 4951182"/>
              <a:gd name="connsiteY1" fmla="*/ 937661 h 5382023"/>
              <a:gd name="connsiteX2" fmla="*/ 4931201 w 4951182"/>
              <a:gd name="connsiteY2" fmla="*/ 2412625 h 5382023"/>
              <a:gd name="connsiteX3" fmla="*/ 4639546 w 4951182"/>
              <a:gd name="connsiteY3" fmla="*/ 4223067 h 5382023"/>
              <a:gd name="connsiteX4" fmla="*/ 3893040 w 4951182"/>
              <a:gd name="connsiteY4" fmla="*/ 5336118 h 5382023"/>
              <a:gd name="connsiteX5" fmla="*/ 1086834 w 4951182"/>
              <a:gd name="connsiteY5" fmla="*/ 4561151 h 5382023"/>
              <a:gd name="connsiteX6" fmla="*/ 28752 w 4951182"/>
              <a:gd name="connsiteY6" fmla="*/ 3137819 h 5382023"/>
              <a:gd name="connsiteX7" fmla="*/ 529372 w 4951182"/>
              <a:gd name="connsiteY7" fmla="*/ 537448 h 5382023"/>
              <a:gd name="connsiteX8" fmla="*/ 2478737 w 4951182"/>
              <a:gd name="connsiteY8" fmla="*/ 277 h 5382023"/>
              <a:gd name="connsiteX0" fmla="*/ 2478737 w 4950052"/>
              <a:gd name="connsiteY0" fmla="*/ 277 h 5250502"/>
              <a:gd name="connsiteX1" fmla="*/ 4288781 w 4950052"/>
              <a:gd name="connsiteY1" fmla="*/ 937661 h 5250502"/>
              <a:gd name="connsiteX2" fmla="*/ 4931201 w 4950052"/>
              <a:gd name="connsiteY2" fmla="*/ 2412625 h 5250502"/>
              <a:gd name="connsiteX3" fmla="*/ 4639546 w 4950052"/>
              <a:gd name="connsiteY3" fmla="*/ 4223067 h 5250502"/>
              <a:gd name="connsiteX4" fmla="*/ 4001481 w 4950052"/>
              <a:gd name="connsiteY4" fmla="*/ 5197009 h 5250502"/>
              <a:gd name="connsiteX5" fmla="*/ 1086834 w 4950052"/>
              <a:gd name="connsiteY5" fmla="*/ 4561151 h 5250502"/>
              <a:gd name="connsiteX6" fmla="*/ 28752 w 4950052"/>
              <a:gd name="connsiteY6" fmla="*/ 3137819 h 5250502"/>
              <a:gd name="connsiteX7" fmla="*/ 529372 w 4950052"/>
              <a:gd name="connsiteY7" fmla="*/ 537448 h 5250502"/>
              <a:gd name="connsiteX8" fmla="*/ 2478737 w 4950052"/>
              <a:gd name="connsiteY8" fmla="*/ 277 h 5250502"/>
              <a:gd name="connsiteX0" fmla="*/ 2478737 w 4942166"/>
              <a:gd name="connsiteY0" fmla="*/ 277 h 5250502"/>
              <a:gd name="connsiteX1" fmla="*/ 4288781 w 4942166"/>
              <a:gd name="connsiteY1" fmla="*/ 937661 h 5250502"/>
              <a:gd name="connsiteX2" fmla="*/ 4931201 w 4942166"/>
              <a:gd name="connsiteY2" fmla="*/ 2412625 h 5250502"/>
              <a:gd name="connsiteX3" fmla="*/ 4639546 w 4942166"/>
              <a:gd name="connsiteY3" fmla="*/ 4223067 h 5250502"/>
              <a:gd name="connsiteX4" fmla="*/ 4001481 w 4942166"/>
              <a:gd name="connsiteY4" fmla="*/ 5197009 h 5250502"/>
              <a:gd name="connsiteX5" fmla="*/ 1086834 w 4942166"/>
              <a:gd name="connsiteY5" fmla="*/ 4561151 h 5250502"/>
              <a:gd name="connsiteX6" fmla="*/ 28752 w 4942166"/>
              <a:gd name="connsiteY6" fmla="*/ 3137819 h 5250502"/>
              <a:gd name="connsiteX7" fmla="*/ 529372 w 4942166"/>
              <a:gd name="connsiteY7" fmla="*/ 537448 h 5250502"/>
              <a:gd name="connsiteX8" fmla="*/ 2478737 w 4942166"/>
              <a:gd name="connsiteY8" fmla="*/ 277 h 5250502"/>
              <a:gd name="connsiteX0" fmla="*/ 2478737 w 4931201"/>
              <a:gd name="connsiteY0" fmla="*/ 277 h 5250502"/>
              <a:gd name="connsiteX1" fmla="*/ 4288781 w 4931201"/>
              <a:gd name="connsiteY1" fmla="*/ 937661 h 5250502"/>
              <a:gd name="connsiteX2" fmla="*/ 4931201 w 4931201"/>
              <a:gd name="connsiteY2" fmla="*/ 2412625 h 5250502"/>
              <a:gd name="connsiteX3" fmla="*/ 4639546 w 4931201"/>
              <a:gd name="connsiteY3" fmla="*/ 4223067 h 5250502"/>
              <a:gd name="connsiteX4" fmla="*/ 4001481 w 4931201"/>
              <a:gd name="connsiteY4" fmla="*/ 5197009 h 5250502"/>
              <a:gd name="connsiteX5" fmla="*/ 1086834 w 4931201"/>
              <a:gd name="connsiteY5" fmla="*/ 4561151 h 5250502"/>
              <a:gd name="connsiteX6" fmla="*/ 28752 w 4931201"/>
              <a:gd name="connsiteY6" fmla="*/ 3137819 h 5250502"/>
              <a:gd name="connsiteX7" fmla="*/ 529372 w 4931201"/>
              <a:gd name="connsiteY7" fmla="*/ 537448 h 5250502"/>
              <a:gd name="connsiteX8" fmla="*/ 2478737 w 4931201"/>
              <a:gd name="connsiteY8" fmla="*/ 277 h 5250502"/>
              <a:gd name="connsiteX0" fmla="*/ 2478737 w 4859887"/>
              <a:gd name="connsiteY0" fmla="*/ 277 h 5250502"/>
              <a:gd name="connsiteX1" fmla="*/ 4288781 w 4859887"/>
              <a:gd name="connsiteY1" fmla="*/ 937661 h 5250502"/>
              <a:gd name="connsiteX2" fmla="*/ 4859887 w 4859887"/>
              <a:gd name="connsiteY2" fmla="*/ 2384279 h 5250502"/>
              <a:gd name="connsiteX3" fmla="*/ 4639546 w 4859887"/>
              <a:gd name="connsiteY3" fmla="*/ 4223067 h 5250502"/>
              <a:gd name="connsiteX4" fmla="*/ 4001481 w 4859887"/>
              <a:gd name="connsiteY4" fmla="*/ 5197009 h 5250502"/>
              <a:gd name="connsiteX5" fmla="*/ 1086834 w 4859887"/>
              <a:gd name="connsiteY5" fmla="*/ 4561151 h 5250502"/>
              <a:gd name="connsiteX6" fmla="*/ 28752 w 4859887"/>
              <a:gd name="connsiteY6" fmla="*/ 3137819 h 5250502"/>
              <a:gd name="connsiteX7" fmla="*/ 529372 w 4859887"/>
              <a:gd name="connsiteY7" fmla="*/ 537448 h 5250502"/>
              <a:gd name="connsiteX8" fmla="*/ 2478737 w 4859887"/>
              <a:gd name="connsiteY8" fmla="*/ 277 h 5250502"/>
              <a:gd name="connsiteX0" fmla="*/ 2478737 w 4859887"/>
              <a:gd name="connsiteY0" fmla="*/ 238 h 5250463"/>
              <a:gd name="connsiteX1" fmla="*/ 4171860 w 4859887"/>
              <a:gd name="connsiteY1" fmla="*/ 1012257 h 5250463"/>
              <a:gd name="connsiteX2" fmla="*/ 4859887 w 4859887"/>
              <a:gd name="connsiteY2" fmla="*/ 2384240 h 5250463"/>
              <a:gd name="connsiteX3" fmla="*/ 4639546 w 4859887"/>
              <a:gd name="connsiteY3" fmla="*/ 4223028 h 5250463"/>
              <a:gd name="connsiteX4" fmla="*/ 4001481 w 4859887"/>
              <a:gd name="connsiteY4" fmla="*/ 5196970 h 5250463"/>
              <a:gd name="connsiteX5" fmla="*/ 1086834 w 4859887"/>
              <a:gd name="connsiteY5" fmla="*/ 4561112 h 5250463"/>
              <a:gd name="connsiteX6" fmla="*/ 28752 w 4859887"/>
              <a:gd name="connsiteY6" fmla="*/ 3137780 h 5250463"/>
              <a:gd name="connsiteX7" fmla="*/ 529372 w 4859887"/>
              <a:gd name="connsiteY7" fmla="*/ 537409 h 5250463"/>
              <a:gd name="connsiteX8" fmla="*/ 2478737 w 4859887"/>
              <a:gd name="connsiteY8" fmla="*/ 238 h 5250463"/>
              <a:gd name="connsiteX0" fmla="*/ 2379364 w 4865880"/>
              <a:gd name="connsiteY0" fmla="*/ 266 h 5193853"/>
              <a:gd name="connsiteX1" fmla="*/ 4177853 w 4865880"/>
              <a:gd name="connsiteY1" fmla="*/ 955647 h 5193853"/>
              <a:gd name="connsiteX2" fmla="*/ 4865880 w 4865880"/>
              <a:gd name="connsiteY2" fmla="*/ 2327630 h 5193853"/>
              <a:gd name="connsiteX3" fmla="*/ 4645539 w 4865880"/>
              <a:gd name="connsiteY3" fmla="*/ 4166418 h 5193853"/>
              <a:gd name="connsiteX4" fmla="*/ 4007474 w 4865880"/>
              <a:gd name="connsiteY4" fmla="*/ 5140360 h 5193853"/>
              <a:gd name="connsiteX5" fmla="*/ 1092827 w 4865880"/>
              <a:gd name="connsiteY5" fmla="*/ 4504502 h 5193853"/>
              <a:gd name="connsiteX6" fmla="*/ 34745 w 4865880"/>
              <a:gd name="connsiteY6" fmla="*/ 3081170 h 5193853"/>
              <a:gd name="connsiteX7" fmla="*/ 535365 w 4865880"/>
              <a:gd name="connsiteY7" fmla="*/ 480799 h 5193853"/>
              <a:gd name="connsiteX8" fmla="*/ 2379364 w 4865880"/>
              <a:gd name="connsiteY8" fmla="*/ 266 h 5193853"/>
              <a:gd name="connsiteX0" fmla="*/ 2374524 w 4861040"/>
              <a:gd name="connsiteY0" fmla="*/ 266 h 5193853"/>
              <a:gd name="connsiteX1" fmla="*/ 4173013 w 4861040"/>
              <a:gd name="connsiteY1" fmla="*/ 955647 h 5193853"/>
              <a:gd name="connsiteX2" fmla="*/ 4861040 w 4861040"/>
              <a:gd name="connsiteY2" fmla="*/ 2327630 h 5193853"/>
              <a:gd name="connsiteX3" fmla="*/ 4640699 w 4861040"/>
              <a:gd name="connsiteY3" fmla="*/ 4166418 h 5193853"/>
              <a:gd name="connsiteX4" fmla="*/ 4002634 w 4861040"/>
              <a:gd name="connsiteY4" fmla="*/ 5140360 h 5193853"/>
              <a:gd name="connsiteX5" fmla="*/ 1087987 w 4861040"/>
              <a:gd name="connsiteY5" fmla="*/ 4504502 h 5193853"/>
              <a:gd name="connsiteX6" fmla="*/ 29905 w 4861040"/>
              <a:gd name="connsiteY6" fmla="*/ 3081170 h 5193853"/>
              <a:gd name="connsiteX7" fmla="*/ 530525 w 4861040"/>
              <a:gd name="connsiteY7" fmla="*/ 480799 h 5193853"/>
              <a:gd name="connsiteX8" fmla="*/ 2374524 w 4861040"/>
              <a:gd name="connsiteY8" fmla="*/ 266 h 5193853"/>
              <a:gd name="connsiteX0" fmla="*/ 2374524 w 4861040"/>
              <a:gd name="connsiteY0" fmla="*/ 266 h 5198945"/>
              <a:gd name="connsiteX1" fmla="*/ 4173013 w 4861040"/>
              <a:gd name="connsiteY1" fmla="*/ 955647 h 5198945"/>
              <a:gd name="connsiteX2" fmla="*/ 4861040 w 4861040"/>
              <a:gd name="connsiteY2" fmla="*/ 2327630 h 5198945"/>
              <a:gd name="connsiteX3" fmla="*/ 4640699 w 4861040"/>
              <a:gd name="connsiteY3" fmla="*/ 4166418 h 5198945"/>
              <a:gd name="connsiteX4" fmla="*/ 4002634 w 4861040"/>
              <a:gd name="connsiteY4" fmla="*/ 5140360 h 5198945"/>
              <a:gd name="connsiteX5" fmla="*/ 971544 w 4861040"/>
              <a:gd name="connsiteY5" fmla="*/ 4566776 h 5198945"/>
              <a:gd name="connsiteX6" fmla="*/ 29905 w 4861040"/>
              <a:gd name="connsiteY6" fmla="*/ 3081170 h 5198945"/>
              <a:gd name="connsiteX7" fmla="*/ 530525 w 4861040"/>
              <a:gd name="connsiteY7" fmla="*/ 480799 h 5198945"/>
              <a:gd name="connsiteX8" fmla="*/ 2374524 w 4861040"/>
              <a:gd name="connsiteY8" fmla="*/ 266 h 5198945"/>
              <a:gd name="connsiteX0" fmla="*/ 2374524 w 4861040"/>
              <a:gd name="connsiteY0" fmla="*/ 266 h 5413195"/>
              <a:gd name="connsiteX1" fmla="*/ 4173013 w 4861040"/>
              <a:gd name="connsiteY1" fmla="*/ 955647 h 5413195"/>
              <a:gd name="connsiteX2" fmla="*/ 4861040 w 4861040"/>
              <a:gd name="connsiteY2" fmla="*/ 2327630 h 5413195"/>
              <a:gd name="connsiteX3" fmla="*/ 4640699 w 4861040"/>
              <a:gd name="connsiteY3" fmla="*/ 4166418 h 5413195"/>
              <a:gd name="connsiteX4" fmla="*/ 3849039 w 4861040"/>
              <a:gd name="connsiteY4" fmla="*/ 5367963 h 5413195"/>
              <a:gd name="connsiteX5" fmla="*/ 971544 w 4861040"/>
              <a:gd name="connsiteY5" fmla="*/ 4566776 h 5413195"/>
              <a:gd name="connsiteX6" fmla="*/ 29905 w 4861040"/>
              <a:gd name="connsiteY6" fmla="*/ 3081170 h 5413195"/>
              <a:gd name="connsiteX7" fmla="*/ 530525 w 4861040"/>
              <a:gd name="connsiteY7" fmla="*/ 480799 h 5413195"/>
              <a:gd name="connsiteX8" fmla="*/ 2374524 w 4861040"/>
              <a:gd name="connsiteY8" fmla="*/ 266 h 5413195"/>
              <a:gd name="connsiteX0" fmla="*/ 2374524 w 4861040"/>
              <a:gd name="connsiteY0" fmla="*/ 266 h 5413195"/>
              <a:gd name="connsiteX1" fmla="*/ 4173013 w 4861040"/>
              <a:gd name="connsiteY1" fmla="*/ 955647 h 5413195"/>
              <a:gd name="connsiteX2" fmla="*/ 4861040 w 4861040"/>
              <a:gd name="connsiteY2" fmla="*/ 2327630 h 5413195"/>
              <a:gd name="connsiteX3" fmla="*/ 4522787 w 4861040"/>
              <a:gd name="connsiteY3" fmla="*/ 4172888 h 5413195"/>
              <a:gd name="connsiteX4" fmla="*/ 3849039 w 4861040"/>
              <a:gd name="connsiteY4" fmla="*/ 5367963 h 5413195"/>
              <a:gd name="connsiteX5" fmla="*/ 971544 w 4861040"/>
              <a:gd name="connsiteY5" fmla="*/ 4566776 h 5413195"/>
              <a:gd name="connsiteX6" fmla="*/ 29905 w 4861040"/>
              <a:gd name="connsiteY6" fmla="*/ 3081170 h 5413195"/>
              <a:gd name="connsiteX7" fmla="*/ 530525 w 4861040"/>
              <a:gd name="connsiteY7" fmla="*/ 480799 h 5413195"/>
              <a:gd name="connsiteX8" fmla="*/ 2374524 w 4861040"/>
              <a:gd name="connsiteY8" fmla="*/ 266 h 5413195"/>
              <a:gd name="connsiteX0" fmla="*/ 2374524 w 4861040"/>
              <a:gd name="connsiteY0" fmla="*/ 266 h 5392378"/>
              <a:gd name="connsiteX1" fmla="*/ 4173013 w 4861040"/>
              <a:gd name="connsiteY1" fmla="*/ 955647 h 5392378"/>
              <a:gd name="connsiteX2" fmla="*/ 4861040 w 4861040"/>
              <a:gd name="connsiteY2" fmla="*/ 2327630 h 5392378"/>
              <a:gd name="connsiteX3" fmla="*/ 4522787 w 4861040"/>
              <a:gd name="connsiteY3" fmla="*/ 4172888 h 5392378"/>
              <a:gd name="connsiteX4" fmla="*/ 3849039 w 4861040"/>
              <a:gd name="connsiteY4" fmla="*/ 5367963 h 5392378"/>
              <a:gd name="connsiteX5" fmla="*/ 971544 w 4861040"/>
              <a:gd name="connsiteY5" fmla="*/ 4566776 h 5392378"/>
              <a:gd name="connsiteX6" fmla="*/ 29905 w 4861040"/>
              <a:gd name="connsiteY6" fmla="*/ 3081170 h 5392378"/>
              <a:gd name="connsiteX7" fmla="*/ 530525 w 4861040"/>
              <a:gd name="connsiteY7" fmla="*/ 480799 h 5392378"/>
              <a:gd name="connsiteX8" fmla="*/ 2374524 w 4861040"/>
              <a:gd name="connsiteY8" fmla="*/ 266 h 5392378"/>
              <a:gd name="connsiteX0" fmla="*/ 2374524 w 4861040"/>
              <a:gd name="connsiteY0" fmla="*/ 266 h 5391869"/>
              <a:gd name="connsiteX1" fmla="*/ 4173013 w 4861040"/>
              <a:gd name="connsiteY1" fmla="*/ 955647 h 5391869"/>
              <a:gd name="connsiteX2" fmla="*/ 4861040 w 4861040"/>
              <a:gd name="connsiteY2" fmla="*/ 2327630 h 5391869"/>
              <a:gd name="connsiteX3" fmla="*/ 4522787 w 4861040"/>
              <a:gd name="connsiteY3" fmla="*/ 4172888 h 5391869"/>
              <a:gd name="connsiteX4" fmla="*/ 3849039 w 4861040"/>
              <a:gd name="connsiteY4" fmla="*/ 5367963 h 5391869"/>
              <a:gd name="connsiteX5" fmla="*/ 971544 w 4861040"/>
              <a:gd name="connsiteY5" fmla="*/ 4566776 h 5391869"/>
              <a:gd name="connsiteX6" fmla="*/ 29905 w 4861040"/>
              <a:gd name="connsiteY6" fmla="*/ 3081170 h 5391869"/>
              <a:gd name="connsiteX7" fmla="*/ 530525 w 4861040"/>
              <a:gd name="connsiteY7" fmla="*/ 480799 h 5391869"/>
              <a:gd name="connsiteX8" fmla="*/ 2374524 w 4861040"/>
              <a:gd name="connsiteY8" fmla="*/ 266 h 5391869"/>
              <a:gd name="connsiteX0" fmla="*/ 2374524 w 4861040"/>
              <a:gd name="connsiteY0" fmla="*/ 266 h 5390924"/>
              <a:gd name="connsiteX1" fmla="*/ 4173013 w 4861040"/>
              <a:gd name="connsiteY1" fmla="*/ 955647 h 5390924"/>
              <a:gd name="connsiteX2" fmla="*/ 4861040 w 4861040"/>
              <a:gd name="connsiteY2" fmla="*/ 2327630 h 5390924"/>
              <a:gd name="connsiteX3" fmla="*/ 4522787 w 4861040"/>
              <a:gd name="connsiteY3" fmla="*/ 4172888 h 5390924"/>
              <a:gd name="connsiteX4" fmla="*/ 3849039 w 4861040"/>
              <a:gd name="connsiteY4" fmla="*/ 5367963 h 5390924"/>
              <a:gd name="connsiteX5" fmla="*/ 960009 w 4861040"/>
              <a:gd name="connsiteY5" fmla="*/ 4537301 h 5390924"/>
              <a:gd name="connsiteX6" fmla="*/ 29905 w 4861040"/>
              <a:gd name="connsiteY6" fmla="*/ 3081170 h 5390924"/>
              <a:gd name="connsiteX7" fmla="*/ 530525 w 4861040"/>
              <a:gd name="connsiteY7" fmla="*/ 480799 h 5390924"/>
              <a:gd name="connsiteX8" fmla="*/ 2374524 w 4861040"/>
              <a:gd name="connsiteY8" fmla="*/ 266 h 5390924"/>
              <a:gd name="connsiteX0" fmla="*/ 2374524 w 4861040"/>
              <a:gd name="connsiteY0" fmla="*/ 266 h 5390924"/>
              <a:gd name="connsiteX1" fmla="*/ 4173013 w 4861040"/>
              <a:gd name="connsiteY1" fmla="*/ 955647 h 5390924"/>
              <a:gd name="connsiteX2" fmla="*/ 4861040 w 4861040"/>
              <a:gd name="connsiteY2" fmla="*/ 2327630 h 5390924"/>
              <a:gd name="connsiteX3" fmla="*/ 4522787 w 4861040"/>
              <a:gd name="connsiteY3" fmla="*/ 4172888 h 5390924"/>
              <a:gd name="connsiteX4" fmla="*/ 3849039 w 4861040"/>
              <a:gd name="connsiteY4" fmla="*/ 5367963 h 5390924"/>
              <a:gd name="connsiteX5" fmla="*/ 960009 w 4861040"/>
              <a:gd name="connsiteY5" fmla="*/ 4537301 h 5390924"/>
              <a:gd name="connsiteX6" fmla="*/ 29905 w 4861040"/>
              <a:gd name="connsiteY6" fmla="*/ 3081170 h 5390924"/>
              <a:gd name="connsiteX7" fmla="*/ 530525 w 4861040"/>
              <a:gd name="connsiteY7" fmla="*/ 480799 h 5390924"/>
              <a:gd name="connsiteX8" fmla="*/ 2374524 w 4861040"/>
              <a:gd name="connsiteY8" fmla="*/ 266 h 5390924"/>
              <a:gd name="connsiteX0" fmla="*/ 2374524 w 4861040"/>
              <a:gd name="connsiteY0" fmla="*/ 266 h 5390924"/>
              <a:gd name="connsiteX1" fmla="*/ 4173013 w 4861040"/>
              <a:gd name="connsiteY1" fmla="*/ 955647 h 5390924"/>
              <a:gd name="connsiteX2" fmla="*/ 4861040 w 4861040"/>
              <a:gd name="connsiteY2" fmla="*/ 2327630 h 5390924"/>
              <a:gd name="connsiteX3" fmla="*/ 4522787 w 4861040"/>
              <a:gd name="connsiteY3" fmla="*/ 4172888 h 5390924"/>
              <a:gd name="connsiteX4" fmla="*/ 3849039 w 4861040"/>
              <a:gd name="connsiteY4" fmla="*/ 5367963 h 5390924"/>
              <a:gd name="connsiteX5" fmla="*/ 960009 w 4861040"/>
              <a:gd name="connsiteY5" fmla="*/ 4537301 h 5390924"/>
              <a:gd name="connsiteX6" fmla="*/ 29905 w 4861040"/>
              <a:gd name="connsiteY6" fmla="*/ 3081170 h 5390924"/>
              <a:gd name="connsiteX7" fmla="*/ 530525 w 4861040"/>
              <a:gd name="connsiteY7" fmla="*/ 480799 h 5390924"/>
              <a:gd name="connsiteX8" fmla="*/ 2374524 w 4861040"/>
              <a:gd name="connsiteY8" fmla="*/ 266 h 5390924"/>
              <a:gd name="connsiteX0" fmla="*/ 2374524 w 4861040"/>
              <a:gd name="connsiteY0" fmla="*/ 266 h 5321484"/>
              <a:gd name="connsiteX1" fmla="*/ 4173013 w 4861040"/>
              <a:gd name="connsiteY1" fmla="*/ 955647 h 5321484"/>
              <a:gd name="connsiteX2" fmla="*/ 4861040 w 4861040"/>
              <a:gd name="connsiteY2" fmla="*/ 2327630 h 5321484"/>
              <a:gd name="connsiteX3" fmla="*/ 4522787 w 4861040"/>
              <a:gd name="connsiteY3" fmla="*/ 4172888 h 5321484"/>
              <a:gd name="connsiteX4" fmla="*/ 3636931 w 4861040"/>
              <a:gd name="connsiteY4" fmla="*/ 5295944 h 5321484"/>
              <a:gd name="connsiteX5" fmla="*/ 960009 w 4861040"/>
              <a:gd name="connsiteY5" fmla="*/ 4537301 h 5321484"/>
              <a:gd name="connsiteX6" fmla="*/ 29905 w 4861040"/>
              <a:gd name="connsiteY6" fmla="*/ 3081170 h 5321484"/>
              <a:gd name="connsiteX7" fmla="*/ 530525 w 4861040"/>
              <a:gd name="connsiteY7" fmla="*/ 480799 h 5321484"/>
              <a:gd name="connsiteX8" fmla="*/ 2374524 w 4861040"/>
              <a:gd name="connsiteY8" fmla="*/ 266 h 5321484"/>
              <a:gd name="connsiteX0" fmla="*/ 2374524 w 4861040"/>
              <a:gd name="connsiteY0" fmla="*/ 266 h 5278339"/>
              <a:gd name="connsiteX1" fmla="*/ 4173013 w 4861040"/>
              <a:gd name="connsiteY1" fmla="*/ 955647 h 5278339"/>
              <a:gd name="connsiteX2" fmla="*/ 4861040 w 4861040"/>
              <a:gd name="connsiteY2" fmla="*/ 2327630 h 5278339"/>
              <a:gd name="connsiteX3" fmla="*/ 4522787 w 4861040"/>
              <a:gd name="connsiteY3" fmla="*/ 4172888 h 5278339"/>
              <a:gd name="connsiteX4" fmla="*/ 3528378 w 4861040"/>
              <a:gd name="connsiteY4" fmla="*/ 5251295 h 5278339"/>
              <a:gd name="connsiteX5" fmla="*/ 960009 w 4861040"/>
              <a:gd name="connsiteY5" fmla="*/ 4537301 h 5278339"/>
              <a:gd name="connsiteX6" fmla="*/ 29905 w 4861040"/>
              <a:gd name="connsiteY6" fmla="*/ 3081170 h 5278339"/>
              <a:gd name="connsiteX7" fmla="*/ 530525 w 4861040"/>
              <a:gd name="connsiteY7" fmla="*/ 480799 h 5278339"/>
              <a:gd name="connsiteX8" fmla="*/ 2374524 w 4861040"/>
              <a:gd name="connsiteY8" fmla="*/ 266 h 5278339"/>
              <a:gd name="connsiteX0" fmla="*/ 2374524 w 4861040"/>
              <a:gd name="connsiteY0" fmla="*/ 266 h 5278339"/>
              <a:gd name="connsiteX1" fmla="*/ 4173013 w 4861040"/>
              <a:gd name="connsiteY1" fmla="*/ 955647 h 5278339"/>
              <a:gd name="connsiteX2" fmla="*/ 4861040 w 4861040"/>
              <a:gd name="connsiteY2" fmla="*/ 2327630 h 5278339"/>
              <a:gd name="connsiteX3" fmla="*/ 4410826 w 4861040"/>
              <a:gd name="connsiteY3" fmla="*/ 4237100 h 5278339"/>
              <a:gd name="connsiteX4" fmla="*/ 3528378 w 4861040"/>
              <a:gd name="connsiteY4" fmla="*/ 5251295 h 5278339"/>
              <a:gd name="connsiteX5" fmla="*/ 960009 w 4861040"/>
              <a:gd name="connsiteY5" fmla="*/ 4537301 h 5278339"/>
              <a:gd name="connsiteX6" fmla="*/ 29905 w 4861040"/>
              <a:gd name="connsiteY6" fmla="*/ 3081170 h 5278339"/>
              <a:gd name="connsiteX7" fmla="*/ 530525 w 4861040"/>
              <a:gd name="connsiteY7" fmla="*/ 480799 h 5278339"/>
              <a:gd name="connsiteX8" fmla="*/ 2374524 w 4861040"/>
              <a:gd name="connsiteY8" fmla="*/ 266 h 5278339"/>
              <a:gd name="connsiteX0" fmla="*/ 2500038 w 4986554"/>
              <a:gd name="connsiteY0" fmla="*/ 266 h 5278184"/>
              <a:gd name="connsiteX1" fmla="*/ 4298527 w 4986554"/>
              <a:gd name="connsiteY1" fmla="*/ 955647 h 5278184"/>
              <a:gd name="connsiteX2" fmla="*/ 4986554 w 4986554"/>
              <a:gd name="connsiteY2" fmla="*/ 2327630 h 5278184"/>
              <a:gd name="connsiteX3" fmla="*/ 4536340 w 4986554"/>
              <a:gd name="connsiteY3" fmla="*/ 4237100 h 5278184"/>
              <a:gd name="connsiteX4" fmla="*/ 3653892 w 4986554"/>
              <a:gd name="connsiteY4" fmla="*/ 5251295 h 5278184"/>
              <a:gd name="connsiteX5" fmla="*/ 1085523 w 4986554"/>
              <a:gd name="connsiteY5" fmla="*/ 4537301 h 5278184"/>
              <a:gd name="connsiteX6" fmla="*/ 27024 w 4986554"/>
              <a:gd name="connsiteY6" fmla="*/ 3104378 h 5278184"/>
              <a:gd name="connsiteX7" fmla="*/ 656039 w 4986554"/>
              <a:gd name="connsiteY7" fmla="*/ 480799 h 5278184"/>
              <a:gd name="connsiteX8" fmla="*/ 2500038 w 4986554"/>
              <a:gd name="connsiteY8" fmla="*/ 266 h 5278184"/>
              <a:gd name="connsiteX0" fmla="*/ 2500038 w 4986554"/>
              <a:gd name="connsiteY0" fmla="*/ 266 h 5278184"/>
              <a:gd name="connsiteX1" fmla="*/ 4298527 w 4986554"/>
              <a:gd name="connsiteY1" fmla="*/ 955647 h 5278184"/>
              <a:gd name="connsiteX2" fmla="*/ 4986554 w 4986554"/>
              <a:gd name="connsiteY2" fmla="*/ 2327630 h 5278184"/>
              <a:gd name="connsiteX3" fmla="*/ 4536340 w 4986554"/>
              <a:gd name="connsiteY3" fmla="*/ 4237100 h 5278184"/>
              <a:gd name="connsiteX4" fmla="*/ 3653892 w 4986554"/>
              <a:gd name="connsiteY4" fmla="*/ 5251295 h 5278184"/>
              <a:gd name="connsiteX5" fmla="*/ 1085523 w 4986554"/>
              <a:gd name="connsiteY5" fmla="*/ 4537301 h 5278184"/>
              <a:gd name="connsiteX6" fmla="*/ 27024 w 4986554"/>
              <a:gd name="connsiteY6" fmla="*/ 3104378 h 5278184"/>
              <a:gd name="connsiteX7" fmla="*/ 656039 w 4986554"/>
              <a:gd name="connsiteY7" fmla="*/ 480799 h 5278184"/>
              <a:gd name="connsiteX8" fmla="*/ 2500038 w 4986554"/>
              <a:gd name="connsiteY8" fmla="*/ 266 h 5278184"/>
              <a:gd name="connsiteX0" fmla="*/ 2500038 w 4986554"/>
              <a:gd name="connsiteY0" fmla="*/ 266 h 5276010"/>
              <a:gd name="connsiteX1" fmla="*/ 4298527 w 4986554"/>
              <a:gd name="connsiteY1" fmla="*/ 955647 h 5276010"/>
              <a:gd name="connsiteX2" fmla="*/ 4986554 w 4986554"/>
              <a:gd name="connsiteY2" fmla="*/ 2327630 h 5276010"/>
              <a:gd name="connsiteX3" fmla="*/ 4536340 w 4986554"/>
              <a:gd name="connsiteY3" fmla="*/ 4237100 h 5276010"/>
              <a:gd name="connsiteX4" fmla="*/ 3653892 w 4986554"/>
              <a:gd name="connsiteY4" fmla="*/ 5251295 h 5276010"/>
              <a:gd name="connsiteX5" fmla="*/ 1085523 w 4986554"/>
              <a:gd name="connsiteY5" fmla="*/ 4537301 h 5276010"/>
              <a:gd name="connsiteX6" fmla="*/ 27024 w 4986554"/>
              <a:gd name="connsiteY6" fmla="*/ 3104378 h 5276010"/>
              <a:gd name="connsiteX7" fmla="*/ 656039 w 4986554"/>
              <a:gd name="connsiteY7" fmla="*/ 480799 h 5276010"/>
              <a:gd name="connsiteX8" fmla="*/ 2500038 w 4986554"/>
              <a:gd name="connsiteY8" fmla="*/ 266 h 5276010"/>
              <a:gd name="connsiteX0" fmla="*/ 2500038 w 4986554"/>
              <a:gd name="connsiteY0" fmla="*/ 266 h 5289230"/>
              <a:gd name="connsiteX1" fmla="*/ 4298527 w 4986554"/>
              <a:gd name="connsiteY1" fmla="*/ 955647 h 5289230"/>
              <a:gd name="connsiteX2" fmla="*/ 4986554 w 4986554"/>
              <a:gd name="connsiteY2" fmla="*/ 2327630 h 5289230"/>
              <a:gd name="connsiteX3" fmla="*/ 4536340 w 4986554"/>
              <a:gd name="connsiteY3" fmla="*/ 4237100 h 5289230"/>
              <a:gd name="connsiteX4" fmla="*/ 3653892 w 4986554"/>
              <a:gd name="connsiteY4" fmla="*/ 5251295 h 5289230"/>
              <a:gd name="connsiteX5" fmla="*/ 1248739 w 4986554"/>
              <a:gd name="connsiteY5" fmla="*/ 4781649 h 5289230"/>
              <a:gd name="connsiteX6" fmla="*/ 27024 w 4986554"/>
              <a:gd name="connsiteY6" fmla="*/ 3104378 h 5289230"/>
              <a:gd name="connsiteX7" fmla="*/ 656039 w 4986554"/>
              <a:gd name="connsiteY7" fmla="*/ 480799 h 5289230"/>
              <a:gd name="connsiteX8" fmla="*/ 2500038 w 4986554"/>
              <a:gd name="connsiteY8" fmla="*/ 266 h 5289230"/>
              <a:gd name="connsiteX0" fmla="*/ 2500038 w 4986554"/>
              <a:gd name="connsiteY0" fmla="*/ 266 h 5076378"/>
              <a:gd name="connsiteX1" fmla="*/ 4298527 w 4986554"/>
              <a:gd name="connsiteY1" fmla="*/ 955647 h 5076378"/>
              <a:gd name="connsiteX2" fmla="*/ 4986554 w 4986554"/>
              <a:gd name="connsiteY2" fmla="*/ 2327630 h 5076378"/>
              <a:gd name="connsiteX3" fmla="*/ 4536340 w 4986554"/>
              <a:gd name="connsiteY3" fmla="*/ 4237100 h 5076378"/>
              <a:gd name="connsiteX4" fmla="*/ 3407551 w 4986554"/>
              <a:gd name="connsiteY4" fmla="*/ 4994899 h 5076378"/>
              <a:gd name="connsiteX5" fmla="*/ 1248739 w 4986554"/>
              <a:gd name="connsiteY5" fmla="*/ 4781649 h 5076378"/>
              <a:gd name="connsiteX6" fmla="*/ 27024 w 4986554"/>
              <a:gd name="connsiteY6" fmla="*/ 3104378 h 5076378"/>
              <a:gd name="connsiteX7" fmla="*/ 656039 w 4986554"/>
              <a:gd name="connsiteY7" fmla="*/ 480799 h 5076378"/>
              <a:gd name="connsiteX8" fmla="*/ 2500038 w 4986554"/>
              <a:gd name="connsiteY8" fmla="*/ 266 h 5076378"/>
              <a:gd name="connsiteX0" fmla="*/ 2500038 w 4986554"/>
              <a:gd name="connsiteY0" fmla="*/ 266 h 5135416"/>
              <a:gd name="connsiteX1" fmla="*/ 4298527 w 4986554"/>
              <a:gd name="connsiteY1" fmla="*/ 955647 h 5135416"/>
              <a:gd name="connsiteX2" fmla="*/ 4986554 w 4986554"/>
              <a:gd name="connsiteY2" fmla="*/ 2327630 h 5135416"/>
              <a:gd name="connsiteX3" fmla="*/ 4536340 w 4986554"/>
              <a:gd name="connsiteY3" fmla="*/ 4237100 h 5135416"/>
              <a:gd name="connsiteX4" fmla="*/ 3328468 w 4986554"/>
              <a:gd name="connsiteY4" fmla="*/ 5069864 h 5135416"/>
              <a:gd name="connsiteX5" fmla="*/ 1248739 w 4986554"/>
              <a:gd name="connsiteY5" fmla="*/ 4781649 h 5135416"/>
              <a:gd name="connsiteX6" fmla="*/ 27024 w 4986554"/>
              <a:gd name="connsiteY6" fmla="*/ 3104378 h 5135416"/>
              <a:gd name="connsiteX7" fmla="*/ 656039 w 4986554"/>
              <a:gd name="connsiteY7" fmla="*/ 480799 h 5135416"/>
              <a:gd name="connsiteX8" fmla="*/ 2500038 w 4986554"/>
              <a:gd name="connsiteY8" fmla="*/ 266 h 5135416"/>
              <a:gd name="connsiteX0" fmla="*/ 2500038 w 4986554"/>
              <a:gd name="connsiteY0" fmla="*/ 266 h 5135416"/>
              <a:gd name="connsiteX1" fmla="*/ 4298527 w 4986554"/>
              <a:gd name="connsiteY1" fmla="*/ 955647 h 5135416"/>
              <a:gd name="connsiteX2" fmla="*/ 4986554 w 4986554"/>
              <a:gd name="connsiteY2" fmla="*/ 2327630 h 5135416"/>
              <a:gd name="connsiteX3" fmla="*/ 4427393 w 4986554"/>
              <a:gd name="connsiteY3" fmla="*/ 4199661 h 5135416"/>
              <a:gd name="connsiteX4" fmla="*/ 3328468 w 4986554"/>
              <a:gd name="connsiteY4" fmla="*/ 5069864 h 5135416"/>
              <a:gd name="connsiteX5" fmla="*/ 1248739 w 4986554"/>
              <a:gd name="connsiteY5" fmla="*/ 4781649 h 5135416"/>
              <a:gd name="connsiteX6" fmla="*/ 27024 w 4986554"/>
              <a:gd name="connsiteY6" fmla="*/ 3104378 h 5135416"/>
              <a:gd name="connsiteX7" fmla="*/ 656039 w 4986554"/>
              <a:gd name="connsiteY7" fmla="*/ 480799 h 5135416"/>
              <a:gd name="connsiteX8" fmla="*/ 2500038 w 4986554"/>
              <a:gd name="connsiteY8" fmla="*/ 266 h 5135416"/>
              <a:gd name="connsiteX0" fmla="*/ 2500038 w 4986554"/>
              <a:gd name="connsiteY0" fmla="*/ 431 h 5135581"/>
              <a:gd name="connsiteX1" fmla="*/ 4330866 w 4986554"/>
              <a:gd name="connsiteY1" fmla="*/ 771152 h 5135581"/>
              <a:gd name="connsiteX2" fmla="*/ 4986554 w 4986554"/>
              <a:gd name="connsiteY2" fmla="*/ 2327795 h 5135581"/>
              <a:gd name="connsiteX3" fmla="*/ 4427393 w 4986554"/>
              <a:gd name="connsiteY3" fmla="*/ 4199826 h 5135581"/>
              <a:gd name="connsiteX4" fmla="*/ 3328468 w 4986554"/>
              <a:gd name="connsiteY4" fmla="*/ 5070029 h 5135581"/>
              <a:gd name="connsiteX5" fmla="*/ 1248739 w 4986554"/>
              <a:gd name="connsiteY5" fmla="*/ 4781814 h 5135581"/>
              <a:gd name="connsiteX6" fmla="*/ 27024 w 4986554"/>
              <a:gd name="connsiteY6" fmla="*/ 3104543 h 5135581"/>
              <a:gd name="connsiteX7" fmla="*/ 656039 w 4986554"/>
              <a:gd name="connsiteY7" fmla="*/ 480964 h 5135581"/>
              <a:gd name="connsiteX8" fmla="*/ 2500038 w 4986554"/>
              <a:gd name="connsiteY8" fmla="*/ 431 h 5135581"/>
              <a:gd name="connsiteX0" fmla="*/ 2486734 w 4986438"/>
              <a:gd name="connsiteY0" fmla="*/ 292 h 5276163"/>
              <a:gd name="connsiteX1" fmla="*/ 4330750 w 4986438"/>
              <a:gd name="connsiteY1" fmla="*/ 911734 h 5276163"/>
              <a:gd name="connsiteX2" fmla="*/ 4986438 w 4986438"/>
              <a:gd name="connsiteY2" fmla="*/ 2468377 h 5276163"/>
              <a:gd name="connsiteX3" fmla="*/ 4427277 w 4986438"/>
              <a:gd name="connsiteY3" fmla="*/ 4340408 h 5276163"/>
              <a:gd name="connsiteX4" fmla="*/ 3328352 w 4986438"/>
              <a:gd name="connsiteY4" fmla="*/ 5210611 h 5276163"/>
              <a:gd name="connsiteX5" fmla="*/ 1248623 w 4986438"/>
              <a:gd name="connsiteY5" fmla="*/ 4922396 h 5276163"/>
              <a:gd name="connsiteX6" fmla="*/ 26908 w 4986438"/>
              <a:gd name="connsiteY6" fmla="*/ 3245125 h 5276163"/>
              <a:gd name="connsiteX7" fmla="*/ 655923 w 4986438"/>
              <a:gd name="connsiteY7" fmla="*/ 621546 h 5276163"/>
              <a:gd name="connsiteX8" fmla="*/ 2486734 w 4986438"/>
              <a:gd name="connsiteY8" fmla="*/ 292 h 5276163"/>
              <a:gd name="connsiteX0" fmla="*/ 2486734 w 4986438"/>
              <a:gd name="connsiteY0" fmla="*/ 292 h 5270565"/>
              <a:gd name="connsiteX1" fmla="*/ 4330750 w 4986438"/>
              <a:gd name="connsiteY1" fmla="*/ 911734 h 5270565"/>
              <a:gd name="connsiteX2" fmla="*/ 4986438 w 4986438"/>
              <a:gd name="connsiteY2" fmla="*/ 2468377 h 5270565"/>
              <a:gd name="connsiteX3" fmla="*/ 4427277 w 4986438"/>
              <a:gd name="connsiteY3" fmla="*/ 4340408 h 5270565"/>
              <a:gd name="connsiteX4" fmla="*/ 3234135 w 4986438"/>
              <a:gd name="connsiteY4" fmla="*/ 5203769 h 5270565"/>
              <a:gd name="connsiteX5" fmla="*/ 1248623 w 4986438"/>
              <a:gd name="connsiteY5" fmla="*/ 4922396 h 5270565"/>
              <a:gd name="connsiteX6" fmla="*/ 26908 w 4986438"/>
              <a:gd name="connsiteY6" fmla="*/ 3245125 h 5270565"/>
              <a:gd name="connsiteX7" fmla="*/ 655923 w 4986438"/>
              <a:gd name="connsiteY7" fmla="*/ 621546 h 5270565"/>
              <a:gd name="connsiteX8" fmla="*/ 2486734 w 4986438"/>
              <a:gd name="connsiteY8" fmla="*/ 292 h 5270565"/>
              <a:gd name="connsiteX0" fmla="*/ 2486734 w 4986438"/>
              <a:gd name="connsiteY0" fmla="*/ 292 h 5270565"/>
              <a:gd name="connsiteX1" fmla="*/ 4330750 w 4986438"/>
              <a:gd name="connsiteY1" fmla="*/ 911734 h 5270565"/>
              <a:gd name="connsiteX2" fmla="*/ 4986438 w 4986438"/>
              <a:gd name="connsiteY2" fmla="*/ 2468377 h 5270565"/>
              <a:gd name="connsiteX3" fmla="*/ 4476698 w 4986438"/>
              <a:gd name="connsiteY3" fmla="*/ 4178642 h 5270565"/>
              <a:gd name="connsiteX4" fmla="*/ 3234135 w 4986438"/>
              <a:gd name="connsiteY4" fmla="*/ 5203769 h 5270565"/>
              <a:gd name="connsiteX5" fmla="*/ 1248623 w 4986438"/>
              <a:gd name="connsiteY5" fmla="*/ 4922396 h 5270565"/>
              <a:gd name="connsiteX6" fmla="*/ 26908 w 4986438"/>
              <a:gd name="connsiteY6" fmla="*/ 3245125 h 5270565"/>
              <a:gd name="connsiteX7" fmla="*/ 655923 w 4986438"/>
              <a:gd name="connsiteY7" fmla="*/ 621546 h 5270565"/>
              <a:gd name="connsiteX8" fmla="*/ 2486734 w 4986438"/>
              <a:gd name="connsiteY8" fmla="*/ 292 h 5270565"/>
              <a:gd name="connsiteX0" fmla="*/ 2483773 w 4983477"/>
              <a:gd name="connsiteY0" fmla="*/ 292 h 5270565"/>
              <a:gd name="connsiteX1" fmla="*/ 4327789 w 4983477"/>
              <a:gd name="connsiteY1" fmla="*/ 911734 h 5270565"/>
              <a:gd name="connsiteX2" fmla="*/ 4983477 w 4983477"/>
              <a:gd name="connsiteY2" fmla="*/ 2468377 h 5270565"/>
              <a:gd name="connsiteX3" fmla="*/ 4473737 w 4983477"/>
              <a:gd name="connsiteY3" fmla="*/ 4178642 h 5270565"/>
              <a:gd name="connsiteX4" fmla="*/ 3231174 w 4983477"/>
              <a:gd name="connsiteY4" fmla="*/ 5203769 h 5270565"/>
              <a:gd name="connsiteX5" fmla="*/ 1245662 w 4983477"/>
              <a:gd name="connsiteY5" fmla="*/ 4922396 h 5270565"/>
              <a:gd name="connsiteX6" fmla="*/ 23947 w 4983477"/>
              <a:gd name="connsiteY6" fmla="*/ 3245125 h 5270565"/>
              <a:gd name="connsiteX7" fmla="*/ 652962 w 4983477"/>
              <a:gd name="connsiteY7" fmla="*/ 621546 h 5270565"/>
              <a:gd name="connsiteX8" fmla="*/ 2483773 w 4983477"/>
              <a:gd name="connsiteY8" fmla="*/ 292 h 5270565"/>
              <a:gd name="connsiteX0" fmla="*/ 2483773 w 4983477"/>
              <a:gd name="connsiteY0" fmla="*/ 292 h 5270565"/>
              <a:gd name="connsiteX1" fmla="*/ 4327789 w 4983477"/>
              <a:gd name="connsiteY1" fmla="*/ 911734 h 5270565"/>
              <a:gd name="connsiteX2" fmla="*/ 4983477 w 4983477"/>
              <a:gd name="connsiteY2" fmla="*/ 2468377 h 5270565"/>
              <a:gd name="connsiteX3" fmla="*/ 4473737 w 4983477"/>
              <a:gd name="connsiteY3" fmla="*/ 4178642 h 5270565"/>
              <a:gd name="connsiteX4" fmla="*/ 3231174 w 4983477"/>
              <a:gd name="connsiteY4" fmla="*/ 5203769 h 5270565"/>
              <a:gd name="connsiteX5" fmla="*/ 1245662 w 4983477"/>
              <a:gd name="connsiteY5" fmla="*/ 4922396 h 5270565"/>
              <a:gd name="connsiteX6" fmla="*/ 23947 w 4983477"/>
              <a:gd name="connsiteY6" fmla="*/ 3245125 h 5270565"/>
              <a:gd name="connsiteX7" fmla="*/ 652962 w 4983477"/>
              <a:gd name="connsiteY7" fmla="*/ 621546 h 5270565"/>
              <a:gd name="connsiteX8" fmla="*/ 2483773 w 4983477"/>
              <a:gd name="connsiteY8" fmla="*/ 292 h 5270565"/>
              <a:gd name="connsiteX0" fmla="*/ 2483773 w 4983477"/>
              <a:gd name="connsiteY0" fmla="*/ 317 h 5270590"/>
              <a:gd name="connsiteX1" fmla="*/ 4327789 w 4983477"/>
              <a:gd name="connsiteY1" fmla="*/ 911759 h 5270590"/>
              <a:gd name="connsiteX2" fmla="*/ 4983477 w 4983477"/>
              <a:gd name="connsiteY2" fmla="*/ 2468402 h 5270590"/>
              <a:gd name="connsiteX3" fmla="*/ 4473737 w 4983477"/>
              <a:gd name="connsiteY3" fmla="*/ 4178667 h 5270590"/>
              <a:gd name="connsiteX4" fmla="*/ 3231174 w 4983477"/>
              <a:gd name="connsiteY4" fmla="*/ 5203794 h 5270590"/>
              <a:gd name="connsiteX5" fmla="*/ 1245662 w 4983477"/>
              <a:gd name="connsiteY5" fmla="*/ 4922421 h 5270590"/>
              <a:gd name="connsiteX6" fmla="*/ 23947 w 4983477"/>
              <a:gd name="connsiteY6" fmla="*/ 3245150 h 5270590"/>
              <a:gd name="connsiteX7" fmla="*/ 652962 w 4983477"/>
              <a:gd name="connsiteY7" fmla="*/ 621571 h 5270590"/>
              <a:gd name="connsiteX8" fmla="*/ 2483773 w 4983477"/>
              <a:gd name="connsiteY8" fmla="*/ 317 h 5270590"/>
              <a:gd name="connsiteX0" fmla="*/ 2483773 w 4983477"/>
              <a:gd name="connsiteY0" fmla="*/ 317 h 5270590"/>
              <a:gd name="connsiteX1" fmla="*/ 4327789 w 4983477"/>
              <a:gd name="connsiteY1" fmla="*/ 911759 h 5270590"/>
              <a:gd name="connsiteX2" fmla="*/ 4983477 w 4983477"/>
              <a:gd name="connsiteY2" fmla="*/ 2468402 h 5270590"/>
              <a:gd name="connsiteX3" fmla="*/ 4473737 w 4983477"/>
              <a:gd name="connsiteY3" fmla="*/ 4178667 h 5270590"/>
              <a:gd name="connsiteX4" fmla="*/ 3231174 w 4983477"/>
              <a:gd name="connsiteY4" fmla="*/ 5203794 h 5270590"/>
              <a:gd name="connsiteX5" fmla="*/ 1245662 w 4983477"/>
              <a:gd name="connsiteY5" fmla="*/ 4922421 h 5270590"/>
              <a:gd name="connsiteX6" fmla="*/ 23947 w 4983477"/>
              <a:gd name="connsiteY6" fmla="*/ 3245150 h 5270590"/>
              <a:gd name="connsiteX7" fmla="*/ 652962 w 4983477"/>
              <a:gd name="connsiteY7" fmla="*/ 621571 h 5270590"/>
              <a:gd name="connsiteX8" fmla="*/ 2483773 w 4983477"/>
              <a:gd name="connsiteY8" fmla="*/ 317 h 5270590"/>
              <a:gd name="connsiteX0" fmla="*/ 2483773 w 4983477"/>
              <a:gd name="connsiteY0" fmla="*/ 317 h 5270590"/>
              <a:gd name="connsiteX1" fmla="*/ 4327789 w 4983477"/>
              <a:gd name="connsiteY1" fmla="*/ 911759 h 5270590"/>
              <a:gd name="connsiteX2" fmla="*/ 4983477 w 4983477"/>
              <a:gd name="connsiteY2" fmla="*/ 2468402 h 5270590"/>
              <a:gd name="connsiteX3" fmla="*/ 4473737 w 4983477"/>
              <a:gd name="connsiteY3" fmla="*/ 4178667 h 5270590"/>
              <a:gd name="connsiteX4" fmla="*/ 3231174 w 4983477"/>
              <a:gd name="connsiteY4" fmla="*/ 5203794 h 5270590"/>
              <a:gd name="connsiteX5" fmla="*/ 1245662 w 4983477"/>
              <a:gd name="connsiteY5" fmla="*/ 4922421 h 5270590"/>
              <a:gd name="connsiteX6" fmla="*/ 23947 w 4983477"/>
              <a:gd name="connsiteY6" fmla="*/ 3245150 h 5270590"/>
              <a:gd name="connsiteX7" fmla="*/ 652962 w 4983477"/>
              <a:gd name="connsiteY7" fmla="*/ 621571 h 5270590"/>
              <a:gd name="connsiteX8" fmla="*/ 2483773 w 4983477"/>
              <a:gd name="connsiteY8" fmla="*/ 317 h 5270590"/>
              <a:gd name="connsiteX0" fmla="*/ 2483773 w 4983477"/>
              <a:gd name="connsiteY0" fmla="*/ 317 h 5270590"/>
              <a:gd name="connsiteX1" fmla="*/ 4327789 w 4983477"/>
              <a:gd name="connsiteY1" fmla="*/ 911759 h 5270590"/>
              <a:gd name="connsiteX2" fmla="*/ 4983477 w 4983477"/>
              <a:gd name="connsiteY2" fmla="*/ 2468402 h 5270590"/>
              <a:gd name="connsiteX3" fmla="*/ 4473737 w 4983477"/>
              <a:gd name="connsiteY3" fmla="*/ 4178667 h 5270590"/>
              <a:gd name="connsiteX4" fmla="*/ 3231174 w 4983477"/>
              <a:gd name="connsiteY4" fmla="*/ 5203794 h 5270590"/>
              <a:gd name="connsiteX5" fmla="*/ 1245662 w 4983477"/>
              <a:gd name="connsiteY5" fmla="*/ 4922421 h 5270590"/>
              <a:gd name="connsiteX6" fmla="*/ 23947 w 4983477"/>
              <a:gd name="connsiteY6" fmla="*/ 3245150 h 5270590"/>
              <a:gd name="connsiteX7" fmla="*/ 652962 w 4983477"/>
              <a:gd name="connsiteY7" fmla="*/ 621571 h 5270590"/>
              <a:gd name="connsiteX8" fmla="*/ 2483773 w 4983477"/>
              <a:gd name="connsiteY8" fmla="*/ 317 h 5270590"/>
              <a:gd name="connsiteX0" fmla="*/ 2483773 w 4983477"/>
              <a:gd name="connsiteY0" fmla="*/ 317 h 5270590"/>
              <a:gd name="connsiteX1" fmla="*/ 4327789 w 4983477"/>
              <a:gd name="connsiteY1" fmla="*/ 911759 h 5270590"/>
              <a:gd name="connsiteX2" fmla="*/ 4983477 w 4983477"/>
              <a:gd name="connsiteY2" fmla="*/ 2468402 h 5270590"/>
              <a:gd name="connsiteX3" fmla="*/ 4473737 w 4983477"/>
              <a:gd name="connsiteY3" fmla="*/ 4178667 h 5270590"/>
              <a:gd name="connsiteX4" fmla="*/ 3231174 w 4983477"/>
              <a:gd name="connsiteY4" fmla="*/ 5203794 h 5270590"/>
              <a:gd name="connsiteX5" fmla="*/ 1245662 w 4983477"/>
              <a:gd name="connsiteY5" fmla="*/ 4922421 h 5270590"/>
              <a:gd name="connsiteX6" fmla="*/ 23947 w 4983477"/>
              <a:gd name="connsiteY6" fmla="*/ 3245150 h 5270590"/>
              <a:gd name="connsiteX7" fmla="*/ 652962 w 4983477"/>
              <a:gd name="connsiteY7" fmla="*/ 621571 h 5270590"/>
              <a:gd name="connsiteX8" fmla="*/ 2483773 w 4983477"/>
              <a:gd name="connsiteY8" fmla="*/ 317 h 5270590"/>
              <a:gd name="connsiteX0" fmla="*/ 2480788 w 4980492"/>
              <a:gd name="connsiteY0" fmla="*/ 317 h 5270590"/>
              <a:gd name="connsiteX1" fmla="*/ 4324804 w 4980492"/>
              <a:gd name="connsiteY1" fmla="*/ 911759 h 5270590"/>
              <a:gd name="connsiteX2" fmla="*/ 4980492 w 4980492"/>
              <a:gd name="connsiteY2" fmla="*/ 2468402 h 5270590"/>
              <a:gd name="connsiteX3" fmla="*/ 4470752 w 4980492"/>
              <a:gd name="connsiteY3" fmla="*/ 4178667 h 5270590"/>
              <a:gd name="connsiteX4" fmla="*/ 3228189 w 4980492"/>
              <a:gd name="connsiteY4" fmla="*/ 5203794 h 5270590"/>
              <a:gd name="connsiteX5" fmla="*/ 1242677 w 4980492"/>
              <a:gd name="connsiteY5" fmla="*/ 4922421 h 5270590"/>
              <a:gd name="connsiteX6" fmla="*/ 20962 w 4980492"/>
              <a:gd name="connsiteY6" fmla="*/ 3245150 h 5270590"/>
              <a:gd name="connsiteX7" fmla="*/ 725198 w 4980492"/>
              <a:gd name="connsiteY7" fmla="*/ 691136 h 5270590"/>
              <a:gd name="connsiteX8" fmla="*/ 2480788 w 4980492"/>
              <a:gd name="connsiteY8" fmla="*/ 317 h 5270590"/>
              <a:gd name="connsiteX0" fmla="*/ 2557445 w 5057149"/>
              <a:gd name="connsiteY0" fmla="*/ 317 h 5273590"/>
              <a:gd name="connsiteX1" fmla="*/ 4401461 w 5057149"/>
              <a:gd name="connsiteY1" fmla="*/ 911759 h 5273590"/>
              <a:gd name="connsiteX2" fmla="*/ 5057149 w 5057149"/>
              <a:gd name="connsiteY2" fmla="*/ 2468402 h 5273590"/>
              <a:gd name="connsiteX3" fmla="*/ 4547409 w 5057149"/>
              <a:gd name="connsiteY3" fmla="*/ 4178667 h 5273590"/>
              <a:gd name="connsiteX4" fmla="*/ 3304846 w 5057149"/>
              <a:gd name="connsiteY4" fmla="*/ 5203794 h 5273590"/>
              <a:gd name="connsiteX5" fmla="*/ 1319334 w 5057149"/>
              <a:gd name="connsiteY5" fmla="*/ 4922421 h 5273590"/>
              <a:gd name="connsiteX6" fmla="*/ 20788 w 5057149"/>
              <a:gd name="connsiteY6" fmla="*/ 3152453 h 5273590"/>
              <a:gd name="connsiteX7" fmla="*/ 801855 w 5057149"/>
              <a:gd name="connsiteY7" fmla="*/ 691136 h 5273590"/>
              <a:gd name="connsiteX8" fmla="*/ 2557445 w 5057149"/>
              <a:gd name="connsiteY8" fmla="*/ 317 h 5273590"/>
              <a:gd name="connsiteX0" fmla="*/ 2557445 w 5057149"/>
              <a:gd name="connsiteY0" fmla="*/ 317 h 5319464"/>
              <a:gd name="connsiteX1" fmla="*/ 4401461 w 5057149"/>
              <a:gd name="connsiteY1" fmla="*/ 911759 h 5319464"/>
              <a:gd name="connsiteX2" fmla="*/ 5057149 w 5057149"/>
              <a:gd name="connsiteY2" fmla="*/ 2468402 h 5319464"/>
              <a:gd name="connsiteX3" fmla="*/ 4547409 w 5057149"/>
              <a:gd name="connsiteY3" fmla="*/ 4178667 h 5319464"/>
              <a:gd name="connsiteX4" fmla="*/ 3304846 w 5057149"/>
              <a:gd name="connsiteY4" fmla="*/ 5203794 h 5319464"/>
              <a:gd name="connsiteX5" fmla="*/ 1308091 w 5057149"/>
              <a:gd name="connsiteY5" fmla="*/ 5063694 h 5319464"/>
              <a:gd name="connsiteX6" fmla="*/ 20788 w 5057149"/>
              <a:gd name="connsiteY6" fmla="*/ 3152453 h 5319464"/>
              <a:gd name="connsiteX7" fmla="*/ 801855 w 5057149"/>
              <a:gd name="connsiteY7" fmla="*/ 691136 h 5319464"/>
              <a:gd name="connsiteX8" fmla="*/ 2557445 w 5057149"/>
              <a:gd name="connsiteY8" fmla="*/ 317 h 5319464"/>
              <a:gd name="connsiteX0" fmla="*/ 2647423 w 5147127"/>
              <a:gd name="connsiteY0" fmla="*/ 317 h 5315767"/>
              <a:gd name="connsiteX1" fmla="*/ 4491439 w 5147127"/>
              <a:gd name="connsiteY1" fmla="*/ 911759 h 5315767"/>
              <a:gd name="connsiteX2" fmla="*/ 5147127 w 5147127"/>
              <a:gd name="connsiteY2" fmla="*/ 2468402 h 5315767"/>
              <a:gd name="connsiteX3" fmla="*/ 4637387 w 5147127"/>
              <a:gd name="connsiteY3" fmla="*/ 4178667 h 5315767"/>
              <a:gd name="connsiteX4" fmla="*/ 3394824 w 5147127"/>
              <a:gd name="connsiteY4" fmla="*/ 5203794 h 5315767"/>
              <a:gd name="connsiteX5" fmla="*/ 1398069 w 5147127"/>
              <a:gd name="connsiteY5" fmla="*/ 5063694 h 5315767"/>
              <a:gd name="connsiteX6" fmla="*/ 18433 w 5147127"/>
              <a:gd name="connsiteY6" fmla="*/ 3218733 h 5315767"/>
              <a:gd name="connsiteX7" fmla="*/ 891833 w 5147127"/>
              <a:gd name="connsiteY7" fmla="*/ 691136 h 5315767"/>
              <a:gd name="connsiteX8" fmla="*/ 2647423 w 5147127"/>
              <a:gd name="connsiteY8" fmla="*/ 317 h 5315767"/>
              <a:gd name="connsiteX0" fmla="*/ 2647423 w 5147127"/>
              <a:gd name="connsiteY0" fmla="*/ 368 h 5315818"/>
              <a:gd name="connsiteX1" fmla="*/ 4516706 w 5147127"/>
              <a:gd name="connsiteY1" fmla="*/ 850916 h 5315818"/>
              <a:gd name="connsiteX2" fmla="*/ 5147127 w 5147127"/>
              <a:gd name="connsiteY2" fmla="*/ 2468453 h 5315818"/>
              <a:gd name="connsiteX3" fmla="*/ 4637387 w 5147127"/>
              <a:gd name="connsiteY3" fmla="*/ 4178718 h 5315818"/>
              <a:gd name="connsiteX4" fmla="*/ 3394824 w 5147127"/>
              <a:gd name="connsiteY4" fmla="*/ 5203845 h 5315818"/>
              <a:gd name="connsiteX5" fmla="*/ 1398069 w 5147127"/>
              <a:gd name="connsiteY5" fmla="*/ 5063745 h 5315818"/>
              <a:gd name="connsiteX6" fmla="*/ 18433 w 5147127"/>
              <a:gd name="connsiteY6" fmla="*/ 3218784 h 5315818"/>
              <a:gd name="connsiteX7" fmla="*/ 891833 w 5147127"/>
              <a:gd name="connsiteY7" fmla="*/ 691187 h 5315818"/>
              <a:gd name="connsiteX8" fmla="*/ 2647423 w 5147127"/>
              <a:gd name="connsiteY8" fmla="*/ 368 h 5315818"/>
              <a:gd name="connsiteX0" fmla="*/ 2737017 w 5147522"/>
              <a:gd name="connsiteY0" fmla="*/ 284 h 5427044"/>
              <a:gd name="connsiteX1" fmla="*/ 4517101 w 5147522"/>
              <a:gd name="connsiteY1" fmla="*/ 962142 h 5427044"/>
              <a:gd name="connsiteX2" fmla="*/ 5147522 w 5147522"/>
              <a:gd name="connsiteY2" fmla="*/ 2579679 h 5427044"/>
              <a:gd name="connsiteX3" fmla="*/ 4637782 w 5147522"/>
              <a:gd name="connsiteY3" fmla="*/ 4289944 h 5427044"/>
              <a:gd name="connsiteX4" fmla="*/ 3395219 w 5147522"/>
              <a:gd name="connsiteY4" fmla="*/ 5315071 h 5427044"/>
              <a:gd name="connsiteX5" fmla="*/ 1398464 w 5147522"/>
              <a:gd name="connsiteY5" fmla="*/ 5174971 h 5427044"/>
              <a:gd name="connsiteX6" fmla="*/ 18828 w 5147522"/>
              <a:gd name="connsiteY6" fmla="*/ 3330010 h 5427044"/>
              <a:gd name="connsiteX7" fmla="*/ 892228 w 5147522"/>
              <a:gd name="connsiteY7" fmla="*/ 802413 h 5427044"/>
              <a:gd name="connsiteX8" fmla="*/ 2737017 w 5147522"/>
              <a:gd name="connsiteY8" fmla="*/ 284 h 5427044"/>
              <a:gd name="connsiteX0" fmla="*/ 2737017 w 5230100"/>
              <a:gd name="connsiteY0" fmla="*/ 284 h 5427044"/>
              <a:gd name="connsiteX1" fmla="*/ 4517101 w 5230100"/>
              <a:gd name="connsiteY1" fmla="*/ 962142 h 5427044"/>
              <a:gd name="connsiteX2" fmla="*/ 5230100 w 5230100"/>
              <a:gd name="connsiteY2" fmla="*/ 2554935 h 5427044"/>
              <a:gd name="connsiteX3" fmla="*/ 4637782 w 5230100"/>
              <a:gd name="connsiteY3" fmla="*/ 4289944 h 5427044"/>
              <a:gd name="connsiteX4" fmla="*/ 3395219 w 5230100"/>
              <a:gd name="connsiteY4" fmla="*/ 5315071 h 5427044"/>
              <a:gd name="connsiteX5" fmla="*/ 1398464 w 5230100"/>
              <a:gd name="connsiteY5" fmla="*/ 5174971 h 5427044"/>
              <a:gd name="connsiteX6" fmla="*/ 18828 w 5230100"/>
              <a:gd name="connsiteY6" fmla="*/ 3330010 h 5427044"/>
              <a:gd name="connsiteX7" fmla="*/ 892228 w 5230100"/>
              <a:gd name="connsiteY7" fmla="*/ 802413 h 5427044"/>
              <a:gd name="connsiteX8" fmla="*/ 2737017 w 5230100"/>
              <a:gd name="connsiteY8" fmla="*/ 284 h 542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0100" h="5427044">
                <a:moveTo>
                  <a:pt x="2737017" y="284"/>
                </a:moveTo>
                <a:cubicBezTo>
                  <a:pt x="3054234" y="-13285"/>
                  <a:pt x="3941595" y="460124"/>
                  <a:pt x="4517101" y="962142"/>
                </a:cubicBezTo>
                <a:cubicBezTo>
                  <a:pt x="4815579" y="1459013"/>
                  <a:pt x="5171584" y="1973622"/>
                  <a:pt x="5230100" y="2554935"/>
                </a:cubicBezTo>
                <a:cubicBezTo>
                  <a:pt x="5079987" y="3261606"/>
                  <a:pt x="4943595" y="3829921"/>
                  <a:pt x="4637782" y="4289944"/>
                </a:cubicBezTo>
                <a:cubicBezTo>
                  <a:pt x="4331969" y="4749967"/>
                  <a:pt x="3708045" y="5200102"/>
                  <a:pt x="3395219" y="5315071"/>
                </a:cubicBezTo>
                <a:cubicBezTo>
                  <a:pt x="2942375" y="5464449"/>
                  <a:pt x="1961196" y="5505815"/>
                  <a:pt x="1398464" y="5174971"/>
                </a:cubicBezTo>
                <a:cubicBezTo>
                  <a:pt x="835732" y="4844128"/>
                  <a:pt x="130665" y="3959245"/>
                  <a:pt x="18828" y="3330010"/>
                </a:cubicBezTo>
                <a:cubicBezTo>
                  <a:pt x="-108957" y="2652928"/>
                  <a:pt x="439197" y="1357367"/>
                  <a:pt x="892228" y="802413"/>
                </a:cubicBezTo>
                <a:cubicBezTo>
                  <a:pt x="1345260" y="247459"/>
                  <a:pt x="2321559" y="23304"/>
                  <a:pt x="2737017" y="284"/>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p:cNvSpPr>
            <a:spLocks noGrp="1"/>
          </p:cNvSpPr>
          <p:nvPr>
            <p:ph type="ctrTitle"/>
          </p:nvPr>
        </p:nvSpPr>
        <p:spPr>
          <a:xfrm>
            <a:off x="1282700" y="2554773"/>
            <a:ext cx="3141375" cy="1496300"/>
          </a:xfrm>
        </p:spPr>
        <p:txBody>
          <a:bodyPr anchor="b">
            <a:noAutofit/>
          </a:bodyPr>
          <a:lstStyle/>
          <a:p>
            <a:r>
              <a:rPr lang="fi-FI" sz="3000" b="1" dirty="0">
                <a:latin typeface="Aharoni" panose="02010803020104030203" pitchFamily="2" charset="-79"/>
                <a:cs typeface="Aharoni" panose="02010803020104030203" pitchFamily="2" charset="-79"/>
              </a:rPr>
              <a:t>Neuroerityisyys </a:t>
            </a:r>
            <a:r>
              <a:rPr lang="fi-FI" sz="2800" b="1" dirty="0">
                <a:latin typeface="Aharoni" panose="02010803020104030203" pitchFamily="2" charset="-79"/>
                <a:cs typeface="Aharoni" panose="02010803020104030203" pitchFamily="2" charset="-79"/>
              </a:rPr>
              <a:t>vauvaperheen</a:t>
            </a:r>
            <a:r>
              <a:rPr lang="fi-FI" sz="3000" b="1" dirty="0">
                <a:latin typeface="Aharoni" panose="02010803020104030203" pitchFamily="2" charset="-79"/>
                <a:cs typeface="Aharoni" panose="02010803020104030203" pitchFamily="2" charset="-79"/>
              </a:rPr>
              <a:t> arjessa</a:t>
            </a:r>
            <a:endParaRPr lang="fi-FI" sz="3000" b="1" dirty="0">
              <a:solidFill>
                <a:schemeClr val="tx2"/>
              </a:solidFill>
              <a:latin typeface="Aharoni" panose="02010803020104030203" pitchFamily="2" charset="-79"/>
              <a:cs typeface="Aharoni" panose="02010803020104030203" pitchFamily="2" charset="-79"/>
            </a:endParaRPr>
          </a:p>
        </p:txBody>
      </p:sp>
      <p:sp>
        <p:nvSpPr>
          <p:cNvPr id="3" name="Alaotsikko 2"/>
          <p:cNvSpPr>
            <a:spLocks noGrp="1"/>
          </p:cNvSpPr>
          <p:nvPr>
            <p:ph type="subTitle" idx="1"/>
          </p:nvPr>
        </p:nvSpPr>
        <p:spPr>
          <a:xfrm>
            <a:off x="1469253" y="4012973"/>
            <a:ext cx="2861310" cy="899882"/>
          </a:xfrm>
        </p:spPr>
        <p:txBody>
          <a:bodyPr anchor="ctr">
            <a:normAutofit fontScale="85000" lnSpcReduction="10000"/>
          </a:bodyPr>
          <a:lstStyle/>
          <a:p>
            <a:r>
              <a:rPr lang="fi-FI" sz="2800" b="1" dirty="0">
                <a:latin typeface="Aharoni" panose="02010803020104030203" pitchFamily="2" charset="-79"/>
                <a:cs typeface="Aharoni" panose="02010803020104030203" pitchFamily="2" charset="-79"/>
              </a:rPr>
              <a:t>– tuen paikkoja ja tukemisen keinoja</a:t>
            </a:r>
            <a:endParaRPr lang="fi-FI" sz="2800" dirty="0">
              <a:solidFill>
                <a:schemeClr val="tx2"/>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8238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1FD2FF-1F4C-205C-6B5D-3A99D6FB71F0}"/>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51AEDCD-DEDA-8603-6EFE-F682495EF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isällön paikkamerkki 1" descr="Useita valkoisia paperileikeitä lumihiutaleita valkoisella taustalla">
            <a:extLst>
              <a:ext uri="{FF2B5EF4-FFF2-40B4-BE49-F238E27FC236}">
                <a16:creationId xmlns:a16="http://schemas.microsoft.com/office/drawing/2014/main" id="{4865FA8C-2DE3-682E-0AD0-165D56E4AC4E}"/>
              </a:ext>
            </a:extLst>
          </p:cNvPr>
          <p:cNvPicPr>
            <a:picLocks noChangeAspect="1"/>
          </p:cNvPicPr>
          <p:nvPr/>
        </p:nvPicPr>
        <p:blipFill>
          <a:blip r:embed="rId3" cstate="print">
            <a:extLst>
              <a:ext uri="{28A0092B-C50C-407E-A947-70E740481C1C}">
                <a14:useLocalDpi xmlns:a14="http://schemas.microsoft.com/office/drawing/2010/main" val="0"/>
              </a:ext>
            </a:extLst>
          </a:blip>
          <a:srcRect l="5765" r="471"/>
          <a:stretch/>
        </p:blipFill>
        <p:spPr>
          <a:xfrm>
            <a:off x="2522356" y="10"/>
            <a:ext cx="9669642" cy="6857990"/>
          </a:xfrm>
          <a:prstGeom prst="rect">
            <a:avLst/>
          </a:prstGeom>
        </p:spPr>
      </p:pic>
      <p:sp>
        <p:nvSpPr>
          <p:cNvPr id="24" name="Rectangle 23">
            <a:extLst>
              <a:ext uri="{FF2B5EF4-FFF2-40B4-BE49-F238E27FC236}">
                <a16:creationId xmlns:a16="http://schemas.microsoft.com/office/drawing/2014/main" id="{9785B0F0-7D5B-3B67-D55D-B87498FB7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18">
            <a:extLst>
              <a:ext uri="{FF2B5EF4-FFF2-40B4-BE49-F238E27FC236}">
                <a16:creationId xmlns:a16="http://schemas.microsoft.com/office/drawing/2014/main" id="{8D9DC54D-DC85-6C67-0F3D-6E75D9FF9FF0}"/>
              </a:ext>
            </a:extLst>
          </p:cNvPr>
          <p:cNvSpPr>
            <a:spLocks noGrp="1"/>
          </p:cNvSpPr>
          <p:nvPr>
            <p:ph idx="1"/>
          </p:nvPr>
        </p:nvSpPr>
        <p:spPr>
          <a:xfrm>
            <a:off x="838200" y="2434201"/>
            <a:ext cx="7183582" cy="3742762"/>
          </a:xfrm>
        </p:spPr>
        <p:txBody>
          <a:bodyPr>
            <a:normAutofit fontScale="92500"/>
          </a:bodyPr>
          <a:lstStyle/>
          <a:p>
            <a:r>
              <a:rPr lang="en-US" sz="2400" dirty="0" err="1">
                <a:latin typeface="Aharoni" panose="02010803020104030203" pitchFamily="2" charset="-79"/>
                <a:cs typeface="Aharoni" panose="02010803020104030203" pitchFamily="2" charset="-79"/>
              </a:rPr>
              <a:t>Tunteiden</a:t>
            </a:r>
            <a:r>
              <a:rPr lang="en-US" sz="2400" dirty="0">
                <a:latin typeface="Aharoni" panose="02010803020104030203" pitchFamily="2" charset="-79"/>
                <a:cs typeface="Aharoni" panose="02010803020104030203" pitchFamily="2" charset="-79"/>
              </a:rPr>
              <a:t> ja </a:t>
            </a:r>
            <a:r>
              <a:rPr lang="en-US" sz="2400" dirty="0" err="1">
                <a:latin typeface="Aharoni" panose="02010803020104030203" pitchFamily="2" charset="-79"/>
                <a:cs typeface="Aharoni" panose="02010803020104030203" pitchFamily="2" charset="-79"/>
              </a:rPr>
              <a:t>tarpeiden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sanoittaminen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kahden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vanhemman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perheissä</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konkreettisten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toimintaehdotusten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tarjoaminen</a:t>
            </a:r>
            <a:endParaRPr lang="en-US" sz="2400" dirty="0">
              <a:latin typeface="Aharoni" panose="02010803020104030203" pitchFamily="2" charset="-79"/>
              <a:cs typeface="Aharoni" panose="02010803020104030203" pitchFamily="2" charset="-79"/>
            </a:endParaRPr>
          </a:p>
          <a:p>
            <a:r>
              <a:rPr lang="en-US" sz="2400" dirty="0" err="1">
                <a:latin typeface="Aharoni" panose="02010803020104030203" pitchFamily="2" charset="-79"/>
                <a:cs typeface="Aharoni" panose="02010803020104030203" pitchFamily="2" charset="-79"/>
              </a:rPr>
              <a:t>Toimintasuunnitelmat</a:t>
            </a:r>
            <a:r>
              <a:rPr lang="en-US" sz="2400" dirty="0">
                <a:latin typeface="Aharoni" panose="02010803020104030203" pitchFamily="2" charset="-79"/>
                <a:cs typeface="Aharoni" panose="02010803020104030203" pitchFamily="2" charset="-79"/>
              </a:rPr>
              <a:t> meltdown- </a:t>
            </a:r>
            <a:r>
              <a:rPr lang="en-US" sz="2400" dirty="0" err="1">
                <a:latin typeface="Aharoni" panose="02010803020104030203" pitchFamily="2" charset="-79"/>
                <a:cs typeface="Aharoni" panose="02010803020104030203" pitchFamily="2" charset="-79"/>
              </a:rPr>
              <a:t>tilanteisiin</a:t>
            </a:r>
            <a:r>
              <a:rPr lang="en-US" sz="2400" dirty="0">
                <a:latin typeface="Aharoni" panose="02010803020104030203" pitchFamily="2" charset="-79"/>
                <a:cs typeface="Aharoni" panose="02010803020104030203" pitchFamily="2" charset="-79"/>
              </a:rPr>
              <a:t>?</a:t>
            </a:r>
          </a:p>
          <a:p>
            <a:r>
              <a:rPr lang="en-US" sz="2400" dirty="0" err="1">
                <a:latin typeface="Aharoni" panose="02010803020104030203" pitchFamily="2" charset="-79"/>
                <a:cs typeface="Aharoni" panose="02010803020104030203" pitchFamily="2" charset="-79"/>
              </a:rPr>
              <a:t>Vauva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vanhempiyhteyden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jatkuva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ylläpitäminen</a:t>
            </a:r>
            <a:r>
              <a:rPr lang="en-US" sz="2400" dirty="0">
                <a:latin typeface="Aharoni" panose="02010803020104030203" pitchFamily="2" charset="-79"/>
                <a:cs typeface="Aharoni" panose="02010803020104030203" pitchFamily="2" charset="-79"/>
              </a:rPr>
              <a:t> ja </a:t>
            </a:r>
            <a:r>
              <a:rPr lang="en-US" sz="2400" dirty="0" err="1">
                <a:latin typeface="Aharoni" panose="02010803020104030203" pitchFamily="2" charset="-79"/>
                <a:cs typeface="Aharoni" panose="02010803020104030203" pitchFamily="2" charset="-79"/>
              </a:rPr>
              <a:t>puheella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vahvistaminen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Vanhemman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pitää</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saada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kokea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riittävänsä</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vauvalle</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omana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itsenään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tuen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tarpeesta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huolimatta</a:t>
            </a:r>
            <a:r>
              <a:rPr lang="en-US" sz="2400" dirty="0">
                <a:latin typeface="Aharoni" panose="02010803020104030203" pitchFamily="2" charset="-79"/>
                <a:cs typeface="Aharoni" panose="02010803020104030203" pitchFamily="2" charset="-79"/>
              </a:rPr>
              <a:t>. </a:t>
            </a:r>
          </a:p>
          <a:p>
            <a:r>
              <a:rPr lang="en-US" sz="2400" dirty="0" err="1">
                <a:latin typeface="Aharoni" panose="02010803020104030203" pitchFamily="2" charset="-79"/>
                <a:cs typeface="Aharoni" panose="02010803020104030203" pitchFamily="2" charset="-79"/>
              </a:rPr>
              <a:t>Tuen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kohteena</a:t>
            </a:r>
            <a:r>
              <a:rPr lang="en-US" sz="2400" dirty="0">
                <a:latin typeface="Aharoni" panose="02010803020104030203" pitchFamily="2" charset="-79"/>
                <a:cs typeface="Aharoni" panose="02010803020104030203" pitchFamily="2" charset="-79"/>
              </a:rPr>
              <a:t> on </a:t>
            </a:r>
            <a:r>
              <a:rPr lang="en-US" sz="2400" dirty="0" err="1">
                <a:latin typeface="Aharoni" panose="02010803020104030203" pitchFamily="2" charset="-79"/>
                <a:cs typeface="Aharoni" panose="02010803020104030203" pitchFamily="2" charset="-79"/>
              </a:rPr>
              <a:t>perheyksikkö</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tavoitteena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juuri</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tälle</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perheelle</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sopiva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hyvä</a:t>
            </a:r>
            <a:r>
              <a:rPr lang="en-US" sz="2400" dirty="0">
                <a:latin typeface="Aharoni" panose="02010803020104030203" pitchFamily="2" charset="-79"/>
                <a:cs typeface="Aharoni" panose="02010803020104030203" pitchFamily="2" charset="-79"/>
              </a:rPr>
              <a:t> ja </a:t>
            </a:r>
            <a:r>
              <a:rPr lang="en-US" sz="2400" dirty="0" err="1">
                <a:latin typeface="Aharoni" panose="02010803020104030203" pitchFamily="2" charset="-79"/>
                <a:cs typeface="Aharoni" panose="02010803020104030203" pitchFamily="2" charset="-79"/>
              </a:rPr>
              <a:t>iloa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tuottava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arki</a:t>
            </a:r>
            <a:endParaRPr lang="en-US" sz="2400" dirty="0">
              <a:latin typeface="Aharoni" panose="02010803020104030203" pitchFamily="2" charset="-79"/>
              <a:cs typeface="Aharoni" panose="02010803020104030203" pitchFamily="2" charset="-79"/>
            </a:endParaRPr>
          </a:p>
        </p:txBody>
      </p:sp>
      <p:sp>
        <p:nvSpPr>
          <p:cNvPr id="3" name="Tekstiruutu 2">
            <a:extLst>
              <a:ext uri="{FF2B5EF4-FFF2-40B4-BE49-F238E27FC236}">
                <a16:creationId xmlns:a16="http://schemas.microsoft.com/office/drawing/2014/main" id="{1476103F-1742-A16D-1E29-5B84E6D16882}"/>
              </a:ext>
            </a:extLst>
          </p:cNvPr>
          <p:cNvSpPr txBox="1"/>
          <p:nvPr/>
        </p:nvSpPr>
        <p:spPr>
          <a:xfrm>
            <a:off x="436418" y="623455"/>
            <a:ext cx="7606146" cy="1200329"/>
          </a:xfrm>
          <a:prstGeom prst="rect">
            <a:avLst/>
          </a:prstGeom>
          <a:noFill/>
        </p:spPr>
        <p:txBody>
          <a:bodyPr wrap="square" rtlCol="0">
            <a:spAutoFit/>
          </a:bodyPr>
          <a:lstStyle/>
          <a:p>
            <a:r>
              <a:rPr lang="fi-FI" sz="3600" dirty="0">
                <a:latin typeface="Aharoni" panose="02010803020104030203" pitchFamily="2" charset="-79"/>
                <a:cs typeface="Aharoni" panose="02010803020104030203" pitchFamily="2" charset="-79"/>
              </a:rPr>
              <a:t>OHJAUS JA TUKI KÄYTÄNNÖSSÄ:</a:t>
            </a:r>
          </a:p>
          <a:p>
            <a:r>
              <a:rPr lang="fi-FI" sz="3600" dirty="0">
                <a:latin typeface="Aharoni" panose="02010803020104030203" pitchFamily="2" charset="-79"/>
                <a:cs typeface="Aharoni" panose="02010803020104030203" pitchFamily="2" charset="-79"/>
              </a:rPr>
              <a:t>TOIMIVA NEUROERITYINEN PERHE</a:t>
            </a:r>
          </a:p>
        </p:txBody>
      </p:sp>
    </p:spTree>
    <p:extLst>
      <p:ext uri="{BB962C8B-B14F-4D97-AF65-F5344CB8AC3E}">
        <p14:creationId xmlns:p14="http://schemas.microsoft.com/office/powerpoint/2010/main" val="42936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Kuva 1" descr="Hammasharjat rivissä">
            <a:extLst>
              <a:ext uri="{FF2B5EF4-FFF2-40B4-BE49-F238E27FC236}">
                <a16:creationId xmlns:a16="http://schemas.microsoft.com/office/drawing/2014/main" id="{E34307F7-65DA-7FAB-7E4F-1E6966DDD2F6}"/>
              </a:ext>
            </a:extLst>
          </p:cNvPr>
          <p:cNvPicPr>
            <a:picLocks noChangeAspect="1"/>
          </p:cNvPicPr>
          <p:nvPr/>
        </p:nvPicPr>
        <p:blipFill>
          <a:blip r:embed="rId3" cstate="print">
            <a:extLst>
              <a:ext uri="{28A0092B-C50C-407E-A947-70E740481C1C}">
                <a14:useLocalDpi xmlns:a14="http://schemas.microsoft.com/office/drawing/2010/main" val="0"/>
              </a:ext>
            </a:extLst>
          </a:blip>
          <a:srcRect r="5882" b="-1"/>
          <a:stretch/>
        </p:blipFill>
        <p:spPr>
          <a:xfrm>
            <a:off x="2522356" y="10"/>
            <a:ext cx="9669642" cy="6857990"/>
          </a:xfrm>
          <a:prstGeom prst="rect">
            <a:avLst/>
          </a:prstGeom>
        </p:spPr>
      </p:pic>
      <p:sp>
        <p:nvSpPr>
          <p:cNvPr id="23"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tsikko 3">
            <a:extLst>
              <a:ext uri="{FF2B5EF4-FFF2-40B4-BE49-F238E27FC236}">
                <a16:creationId xmlns:a16="http://schemas.microsoft.com/office/drawing/2014/main" id="{A1B174A2-2468-CEA9-AD7B-769E9FCC83AD}"/>
              </a:ext>
            </a:extLst>
          </p:cNvPr>
          <p:cNvSpPr>
            <a:spLocks noGrp="1"/>
          </p:cNvSpPr>
          <p:nvPr>
            <p:ph type="title"/>
          </p:nvPr>
        </p:nvSpPr>
        <p:spPr>
          <a:xfrm>
            <a:off x="838200" y="365125"/>
            <a:ext cx="7703127" cy="1463675"/>
          </a:xfrm>
        </p:spPr>
        <p:txBody>
          <a:bodyPr>
            <a:normAutofit/>
          </a:bodyPr>
          <a:lstStyle/>
          <a:p>
            <a:r>
              <a:rPr lang="fi-FI" sz="4000" dirty="0">
                <a:latin typeface="Aharoni" panose="02010803020104030203" pitchFamily="2" charset="-79"/>
                <a:cs typeface="Aharoni" panose="02010803020104030203" pitchFamily="2" charset="-79"/>
              </a:rPr>
              <a:t>Neurokirjon huomioiva työote</a:t>
            </a:r>
          </a:p>
        </p:txBody>
      </p:sp>
      <p:sp>
        <p:nvSpPr>
          <p:cNvPr id="6" name="Sisällön paikkamerkki 5">
            <a:extLst>
              <a:ext uri="{FF2B5EF4-FFF2-40B4-BE49-F238E27FC236}">
                <a16:creationId xmlns:a16="http://schemas.microsoft.com/office/drawing/2014/main" id="{726FBE44-9E1C-F155-B9CA-829CCA3A1804}"/>
              </a:ext>
            </a:extLst>
          </p:cNvPr>
          <p:cNvSpPr>
            <a:spLocks noGrp="1"/>
          </p:cNvSpPr>
          <p:nvPr>
            <p:ph idx="1"/>
          </p:nvPr>
        </p:nvSpPr>
        <p:spPr>
          <a:xfrm>
            <a:off x="768928" y="2098964"/>
            <a:ext cx="7315200" cy="4135581"/>
          </a:xfrm>
        </p:spPr>
        <p:txBody>
          <a:bodyPr>
            <a:normAutofit/>
          </a:bodyPr>
          <a:lstStyle/>
          <a:p>
            <a:r>
              <a:rPr lang="fi-FI" sz="1800" dirty="0">
                <a:latin typeface="Aharoni" panose="02010803020104030203" pitchFamily="2" charset="-79"/>
                <a:cs typeface="Aharoni" panose="02010803020104030203" pitchFamily="2" charset="-79"/>
              </a:rPr>
              <a:t>Omien odotusten, oletusten ja asiakassuhteessa heräävien tunteiden tunnistaminen ja tarkastelu työntekijänä</a:t>
            </a:r>
          </a:p>
          <a:p>
            <a:r>
              <a:rPr lang="fi-FI" sz="1800" dirty="0">
                <a:latin typeface="Aharoni" panose="02010803020104030203" pitchFamily="2" charset="-79"/>
                <a:cs typeface="Aharoni" panose="02010803020104030203" pitchFamily="2" charset="-79"/>
              </a:rPr>
              <a:t>Selkeä ja vahvasti konkretiassa kiinni oleva vuorovaikutustapa: käsitteiden avaaminen, suora puhe, yhteisen ymmärryksen varmistaminen</a:t>
            </a:r>
          </a:p>
          <a:p>
            <a:r>
              <a:rPr lang="fi-FI" sz="1800" dirty="0">
                <a:latin typeface="Aharoni" panose="02010803020104030203" pitchFamily="2" charset="-79"/>
                <a:cs typeface="Aharoni" panose="02010803020104030203" pitchFamily="2" charset="-79"/>
              </a:rPr>
              <a:t>Ohjausta ja neuvoja yksittäisiin tilanteisiin ja niissä toimimiseen </a:t>
            </a:r>
          </a:p>
          <a:p>
            <a:r>
              <a:rPr lang="fi-FI" sz="1800" dirty="0">
                <a:latin typeface="Aharoni" panose="02010803020104030203" pitchFamily="2" charset="-79"/>
                <a:cs typeface="Aharoni" panose="02010803020104030203" pitchFamily="2" charset="-79"/>
              </a:rPr>
              <a:t>Häpeäsensitiivisyys vuorovaikutuksessa, eli huomioidaan heräävä häpeän tunne. Häpeää ei tule kieltää tai estää, se tuo mahdollisuuden muutokseen. Muutostoiveet korjausohjeineen! Lempeyttä ja uskoa tulevaan.</a:t>
            </a:r>
          </a:p>
          <a:p>
            <a:pPr marL="0" indent="0">
              <a:buNone/>
            </a:pPr>
            <a:endParaRPr lang="fi-FI" sz="1800" dirty="0">
              <a:latin typeface="Aharoni" panose="02010803020104030203" pitchFamily="2" charset="-79"/>
              <a:cs typeface="Aharoni" panose="02010803020104030203" pitchFamily="2" charset="-79"/>
            </a:endParaRPr>
          </a:p>
          <a:p>
            <a:endParaRPr lang="fi-FI" sz="1300" dirty="0"/>
          </a:p>
          <a:p>
            <a:endParaRPr lang="fi-FI" sz="1300" dirty="0"/>
          </a:p>
        </p:txBody>
      </p:sp>
    </p:spTree>
    <p:extLst>
      <p:ext uri="{BB962C8B-B14F-4D97-AF65-F5344CB8AC3E}">
        <p14:creationId xmlns:p14="http://schemas.microsoft.com/office/powerpoint/2010/main" val="1385932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A29F61-F08E-C907-7E6F-6740C3094005}"/>
            </a:ext>
          </a:extLst>
        </p:cNvPr>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8106F8BE-5C69-0351-9343-F01E2F65CE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Kuva 1" descr="Hammasharjat rivissä">
            <a:extLst>
              <a:ext uri="{FF2B5EF4-FFF2-40B4-BE49-F238E27FC236}">
                <a16:creationId xmlns:a16="http://schemas.microsoft.com/office/drawing/2014/main" id="{4541C59A-1B19-AFA4-B6FA-7E09F48993BB}"/>
              </a:ext>
            </a:extLst>
          </p:cNvPr>
          <p:cNvPicPr>
            <a:picLocks noChangeAspect="1"/>
          </p:cNvPicPr>
          <p:nvPr/>
        </p:nvPicPr>
        <p:blipFill>
          <a:blip r:embed="rId2" cstate="print">
            <a:extLst>
              <a:ext uri="{28A0092B-C50C-407E-A947-70E740481C1C}">
                <a14:useLocalDpi xmlns:a14="http://schemas.microsoft.com/office/drawing/2010/main" val="0"/>
              </a:ext>
            </a:extLst>
          </a:blip>
          <a:srcRect r="5882" b="-1"/>
          <a:stretch/>
        </p:blipFill>
        <p:spPr>
          <a:xfrm>
            <a:off x="2522358" y="10"/>
            <a:ext cx="9669642" cy="6857990"/>
          </a:xfrm>
          <a:prstGeom prst="rect">
            <a:avLst/>
          </a:prstGeom>
        </p:spPr>
      </p:pic>
      <p:sp>
        <p:nvSpPr>
          <p:cNvPr id="23" name="Rectangle 19">
            <a:extLst>
              <a:ext uri="{FF2B5EF4-FFF2-40B4-BE49-F238E27FC236}">
                <a16:creationId xmlns:a16="http://schemas.microsoft.com/office/drawing/2014/main" id="{9953D634-F67C-6207-5386-E076B3ECF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tsikko 3">
            <a:extLst>
              <a:ext uri="{FF2B5EF4-FFF2-40B4-BE49-F238E27FC236}">
                <a16:creationId xmlns:a16="http://schemas.microsoft.com/office/drawing/2014/main" id="{51E80C2A-E4A7-DFFD-4BB6-1C868679EC89}"/>
              </a:ext>
            </a:extLst>
          </p:cNvPr>
          <p:cNvSpPr>
            <a:spLocks noGrp="1"/>
          </p:cNvSpPr>
          <p:nvPr>
            <p:ph type="title"/>
          </p:nvPr>
        </p:nvSpPr>
        <p:spPr>
          <a:xfrm>
            <a:off x="838200" y="365125"/>
            <a:ext cx="9012382" cy="1463675"/>
          </a:xfrm>
        </p:spPr>
        <p:txBody>
          <a:bodyPr>
            <a:normAutofit/>
          </a:bodyPr>
          <a:lstStyle/>
          <a:p>
            <a:r>
              <a:rPr lang="fi-FI" sz="4000" dirty="0">
                <a:latin typeface="Aharoni" panose="02010803020104030203" pitchFamily="2" charset="-79"/>
                <a:cs typeface="Aharoni" panose="02010803020104030203" pitchFamily="2" charset="-79"/>
              </a:rPr>
              <a:t>Neurokirjon huomioiva työote…</a:t>
            </a:r>
          </a:p>
        </p:txBody>
      </p:sp>
      <p:sp>
        <p:nvSpPr>
          <p:cNvPr id="6" name="Sisällön paikkamerkki 5">
            <a:extLst>
              <a:ext uri="{FF2B5EF4-FFF2-40B4-BE49-F238E27FC236}">
                <a16:creationId xmlns:a16="http://schemas.microsoft.com/office/drawing/2014/main" id="{8DA25CF5-EE08-16B1-904C-06ED47CCA7E5}"/>
              </a:ext>
            </a:extLst>
          </p:cNvPr>
          <p:cNvSpPr>
            <a:spLocks noGrp="1"/>
          </p:cNvSpPr>
          <p:nvPr>
            <p:ph idx="1"/>
          </p:nvPr>
        </p:nvSpPr>
        <p:spPr>
          <a:xfrm>
            <a:off x="768928" y="2098964"/>
            <a:ext cx="7315200" cy="4135581"/>
          </a:xfrm>
        </p:spPr>
        <p:txBody>
          <a:bodyPr>
            <a:normAutofit/>
          </a:bodyPr>
          <a:lstStyle/>
          <a:p>
            <a:r>
              <a:rPr lang="fi-FI" sz="1800" dirty="0">
                <a:latin typeface="Aharoni" panose="02010803020104030203" pitchFamily="2" charset="-79"/>
                <a:cs typeface="Aharoni" panose="02010803020104030203" pitchFamily="2" charset="-79"/>
              </a:rPr>
              <a:t>Odotusten ja riittävän vanhemmuuden sanoittaminen, kynnyksen madaltaminen jotta aito keskustelu mahdollista. Mahdottomat vaatimukset aiheuttavat vanhemmassa </a:t>
            </a:r>
            <a:r>
              <a:rPr lang="fi-FI" sz="1800" dirty="0" err="1">
                <a:latin typeface="Aharoni" panose="02010803020104030203" pitchFamily="2" charset="-79"/>
                <a:cs typeface="Aharoni" panose="02010803020104030203" pitchFamily="2" charset="-79"/>
              </a:rPr>
              <a:t>maskaamista</a:t>
            </a:r>
            <a:r>
              <a:rPr lang="fi-FI" sz="1800" dirty="0">
                <a:latin typeface="Aharoni" panose="02010803020104030203" pitchFamily="2" charset="-79"/>
                <a:cs typeface="Aharoni" panose="02010803020104030203" pitchFamily="2" charset="-79"/>
              </a:rPr>
              <a:t>, piilottelua ja häpeää ja työtekijässä turhautumista eivätkä auta vauvaa. Sen huomiointi, mistä voi joustaa.</a:t>
            </a:r>
          </a:p>
          <a:p>
            <a:r>
              <a:rPr lang="fi-FI" sz="1800" dirty="0">
                <a:latin typeface="Aharoni" panose="02010803020104030203" pitchFamily="2" charset="-79"/>
                <a:cs typeface="Aharoni" panose="02010803020104030203" pitchFamily="2" charset="-79"/>
              </a:rPr>
              <a:t>Vauvan tarpeiden rehellinen sanoittaminen, mistä ei voi joustaa. Vauvan tarpeet ovat aina etusijalla, tarvittaessa tarjotaan ulkopuolista apua.</a:t>
            </a:r>
          </a:p>
          <a:p>
            <a:r>
              <a:rPr lang="fi-FI" sz="1800" dirty="0">
                <a:latin typeface="Aharoni" panose="02010803020104030203" pitchFamily="2" charset="-79"/>
                <a:cs typeface="Aharoni" panose="02010803020104030203" pitchFamily="2" charset="-79"/>
              </a:rPr>
              <a:t>Utelias asenne, luovuus valloillaan</a:t>
            </a:r>
          </a:p>
          <a:p>
            <a:endParaRPr lang="fi-FI" sz="1300" dirty="0"/>
          </a:p>
          <a:p>
            <a:endParaRPr lang="fi-FI" sz="1300" dirty="0"/>
          </a:p>
        </p:txBody>
      </p:sp>
    </p:spTree>
    <p:extLst>
      <p:ext uri="{BB962C8B-B14F-4D97-AF65-F5344CB8AC3E}">
        <p14:creationId xmlns:p14="http://schemas.microsoft.com/office/powerpoint/2010/main" val="1625166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9CEC2E-37CF-7C49-9589-1FC45CD0ECD8}"/>
            </a:ext>
          </a:extLst>
        </p:cNvPr>
        <p:cNvGrpSpPr/>
        <p:nvPr/>
      </p:nvGrpSpPr>
      <p:grpSpPr>
        <a:xfrm>
          <a:off x="0" y="0"/>
          <a:ext cx="0" cy="0"/>
          <a:chOff x="0" y="0"/>
          <a:chExt cx="0" cy="0"/>
        </a:xfrm>
      </p:grpSpPr>
      <p:pic>
        <p:nvPicPr>
          <p:cNvPr id="6" name="Kuva 5" descr="Keltainen kumi ankat">
            <a:extLst>
              <a:ext uri="{FF2B5EF4-FFF2-40B4-BE49-F238E27FC236}">
                <a16:creationId xmlns:a16="http://schemas.microsoft.com/office/drawing/2014/main" id="{BCA8B376-AEAA-D4D4-9C13-AE65432B6796}"/>
              </a:ext>
            </a:extLst>
          </p:cNvPr>
          <p:cNvPicPr>
            <a:picLocks noChangeAspect="1"/>
          </p:cNvPicPr>
          <p:nvPr/>
        </p:nvPicPr>
        <p:blipFill>
          <a:blip r:embed="rId2" cstate="print">
            <a:extLst>
              <a:ext uri="{28A0092B-C50C-407E-A947-70E740481C1C}">
                <a14:useLocalDpi xmlns:a14="http://schemas.microsoft.com/office/drawing/2010/main" val="0"/>
              </a:ext>
            </a:extLst>
          </a:blip>
          <a:srcRect t="7767" b="7767"/>
          <a:stretch/>
        </p:blipFill>
        <p:spPr>
          <a:xfrm>
            <a:off x="21" y="10"/>
            <a:ext cx="12191979" cy="6857990"/>
          </a:xfrm>
          <a:prstGeom prst="rect">
            <a:avLst/>
          </a:prstGeom>
        </p:spPr>
      </p:pic>
      <p:sp>
        <p:nvSpPr>
          <p:cNvPr id="20" name="Freeform: Shape 17">
            <a:extLst>
              <a:ext uri="{FF2B5EF4-FFF2-40B4-BE49-F238E27FC236}">
                <a16:creationId xmlns:a16="http://schemas.microsoft.com/office/drawing/2014/main" id="{F2ED2001-69E1-0301-B456-83780C4A7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756552">
            <a:off x="954248" y="1774317"/>
            <a:ext cx="3855950" cy="370404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558783 w 4778827"/>
              <a:gd name="connsiteY0" fmla="*/ 408 h 5085392"/>
              <a:gd name="connsiteX1" fmla="*/ 3907953 w 4778827"/>
              <a:gd name="connsiteY1" fmla="*/ 443183 h 5085392"/>
              <a:gd name="connsiteX2" fmla="*/ 4760478 w 4778827"/>
              <a:gd name="connsiteY2" fmla="*/ 1709485 h 5085392"/>
              <a:gd name="connsiteX3" fmla="*/ 4475600 w 4778827"/>
              <a:gd name="connsiteY3" fmla="*/ 3612666 h 5085392"/>
              <a:gd name="connsiteX4" fmla="*/ 3925643 w 4778827"/>
              <a:gd name="connsiteY4" fmla="*/ 5027118 h 5085392"/>
              <a:gd name="connsiteX5" fmla="*/ 1099105 w 4778827"/>
              <a:gd name="connsiteY5" fmla="*/ 4460815 h 5085392"/>
              <a:gd name="connsiteX6" fmla="*/ 41023 w 4778827"/>
              <a:gd name="connsiteY6" fmla="*/ 3037483 h 5085392"/>
              <a:gd name="connsiteX7" fmla="*/ 507755 w 4778827"/>
              <a:gd name="connsiteY7" fmla="*/ 676688 h 5085392"/>
              <a:gd name="connsiteX8" fmla="*/ 2558783 w 4778827"/>
              <a:gd name="connsiteY8" fmla="*/ 408 h 5085392"/>
              <a:gd name="connsiteX0" fmla="*/ 2558783 w 4801077"/>
              <a:gd name="connsiteY0" fmla="*/ 408 h 5085392"/>
              <a:gd name="connsiteX1" fmla="*/ 3907953 w 4801077"/>
              <a:gd name="connsiteY1" fmla="*/ 443183 h 5085392"/>
              <a:gd name="connsiteX2" fmla="*/ 4760478 w 4801077"/>
              <a:gd name="connsiteY2" fmla="*/ 1709485 h 5085392"/>
              <a:gd name="connsiteX3" fmla="*/ 4651817 w 4801077"/>
              <a:gd name="connsiteY3" fmla="*/ 4122731 h 5085392"/>
              <a:gd name="connsiteX4" fmla="*/ 3925643 w 4801077"/>
              <a:gd name="connsiteY4" fmla="*/ 5027118 h 5085392"/>
              <a:gd name="connsiteX5" fmla="*/ 1099105 w 4801077"/>
              <a:gd name="connsiteY5" fmla="*/ 4460815 h 5085392"/>
              <a:gd name="connsiteX6" fmla="*/ 41023 w 4801077"/>
              <a:gd name="connsiteY6" fmla="*/ 3037483 h 5085392"/>
              <a:gd name="connsiteX7" fmla="*/ 507755 w 4801077"/>
              <a:gd name="connsiteY7" fmla="*/ 676688 h 5085392"/>
              <a:gd name="connsiteX8" fmla="*/ 2558783 w 4801077"/>
              <a:gd name="connsiteY8" fmla="*/ 408 h 5085392"/>
              <a:gd name="connsiteX0" fmla="*/ 2558783 w 4801811"/>
              <a:gd name="connsiteY0" fmla="*/ 408 h 5281687"/>
              <a:gd name="connsiteX1" fmla="*/ 3907953 w 4801811"/>
              <a:gd name="connsiteY1" fmla="*/ 443183 h 5281687"/>
              <a:gd name="connsiteX2" fmla="*/ 4760478 w 4801811"/>
              <a:gd name="connsiteY2" fmla="*/ 1709485 h 5281687"/>
              <a:gd name="connsiteX3" fmla="*/ 4651817 w 4801811"/>
              <a:gd name="connsiteY3" fmla="*/ 4122731 h 5281687"/>
              <a:gd name="connsiteX4" fmla="*/ 3905311 w 4801811"/>
              <a:gd name="connsiteY4" fmla="*/ 5235782 h 5281687"/>
              <a:gd name="connsiteX5" fmla="*/ 1099105 w 4801811"/>
              <a:gd name="connsiteY5" fmla="*/ 4460815 h 5281687"/>
              <a:gd name="connsiteX6" fmla="*/ 41023 w 4801811"/>
              <a:gd name="connsiteY6" fmla="*/ 3037483 h 5281687"/>
              <a:gd name="connsiteX7" fmla="*/ 507755 w 4801811"/>
              <a:gd name="connsiteY7" fmla="*/ 676688 h 5281687"/>
              <a:gd name="connsiteX8" fmla="*/ 2558783 w 4801811"/>
              <a:gd name="connsiteY8" fmla="*/ 408 h 5281687"/>
              <a:gd name="connsiteX0" fmla="*/ 2555058 w 4798086"/>
              <a:gd name="connsiteY0" fmla="*/ 408 h 5281687"/>
              <a:gd name="connsiteX1" fmla="*/ 3904228 w 4798086"/>
              <a:gd name="connsiteY1" fmla="*/ 443183 h 5281687"/>
              <a:gd name="connsiteX2" fmla="*/ 4756753 w 4798086"/>
              <a:gd name="connsiteY2" fmla="*/ 1709485 h 5281687"/>
              <a:gd name="connsiteX3" fmla="*/ 4648092 w 4798086"/>
              <a:gd name="connsiteY3" fmla="*/ 4122731 h 5281687"/>
              <a:gd name="connsiteX4" fmla="*/ 3901586 w 4798086"/>
              <a:gd name="connsiteY4" fmla="*/ 5235782 h 5281687"/>
              <a:gd name="connsiteX5" fmla="*/ 1095380 w 4798086"/>
              <a:gd name="connsiteY5" fmla="*/ 4460815 h 5281687"/>
              <a:gd name="connsiteX6" fmla="*/ 37298 w 4798086"/>
              <a:gd name="connsiteY6" fmla="*/ 3037483 h 5281687"/>
              <a:gd name="connsiteX7" fmla="*/ 537918 w 4798086"/>
              <a:gd name="connsiteY7" fmla="*/ 437112 h 5281687"/>
              <a:gd name="connsiteX8" fmla="*/ 2555058 w 4798086"/>
              <a:gd name="connsiteY8" fmla="*/ 408 h 5281687"/>
              <a:gd name="connsiteX0" fmla="*/ 2417484 w 4796063"/>
              <a:gd name="connsiteY0" fmla="*/ 237 h 5505635"/>
              <a:gd name="connsiteX1" fmla="*/ 3902205 w 4796063"/>
              <a:gd name="connsiteY1" fmla="*/ 667131 h 5505635"/>
              <a:gd name="connsiteX2" fmla="*/ 4754730 w 4796063"/>
              <a:gd name="connsiteY2" fmla="*/ 1933433 h 5505635"/>
              <a:gd name="connsiteX3" fmla="*/ 4646069 w 4796063"/>
              <a:gd name="connsiteY3" fmla="*/ 4346679 h 5505635"/>
              <a:gd name="connsiteX4" fmla="*/ 3899563 w 4796063"/>
              <a:gd name="connsiteY4" fmla="*/ 5459730 h 5505635"/>
              <a:gd name="connsiteX5" fmla="*/ 1093357 w 4796063"/>
              <a:gd name="connsiteY5" fmla="*/ 4684763 h 5505635"/>
              <a:gd name="connsiteX6" fmla="*/ 35275 w 4796063"/>
              <a:gd name="connsiteY6" fmla="*/ 3261431 h 5505635"/>
              <a:gd name="connsiteX7" fmla="*/ 535895 w 4796063"/>
              <a:gd name="connsiteY7" fmla="*/ 661060 h 5505635"/>
              <a:gd name="connsiteX8" fmla="*/ 2417484 w 4796063"/>
              <a:gd name="connsiteY8" fmla="*/ 237 h 5505635"/>
              <a:gd name="connsiteX0" fmla="*/ 2417484 w 4796063"/>
              <a:gd name="connsiteY0" fmla="*/ 237 h 5505635"/>
              <a:gd name="connsiteX1" fmla="*/ 3902205 w 4796063"/>
              <a:gd name="connsiteY1" fmla="*/ 667131 h 5505635"/>
              <a:gd name="connsiteX2" fmla="*/ 4754730 w 4796063"/>
              <a:gd name="connsiteY2" fmla="*/ 1933433 h 5505635"/>
              <a:gd name="connsiteX3" fmla="*/ 4646069 w 4796063"/>
              <a:gd name="connsiteY3" fmla="*/ 4346679 h 5505635"/>
              <a:gd name="connsiteX4" fmla="*/ 3899563 w 4796063"/>
              <a:gd name="connsiteY4" fmla="*/ 5459730 h 5505635"/>
              <a:gd name="connsiteX5" fmla="*/ 1093357 w 4796063"/>
              <a:gd name="connsiteY5" fmla="*/ 4684763 h 5505635"/>
              <a:gd name="connsiteX6" fmla="*/ 35275 w 4796063"/>
              <a:gd name="connsiteY6" fmla="*/ 3261431 h 5505635"/>
              <a:gd name="connsiteX7" fmla="*/ 535895 w 4796063"/>
              <a:gd name="connsiteY7" fmla="*/ 661060 h 5505635"/>
              <a:gd name="connsiteX8" fmla="*/ 2417484 w 4796063"/>
              <a:gd name="connsiteY8" fmla="*/ 237 h 5505635"/>
              <a:gd name="connsiteX0" fmla="*/ 2486248 w 4797051"/>
              <a:gd name="connsiteY0" fmla="*/ 309 h 5382055"/>
              <a:gd name="connsiteX1" fmla="*/ 3903193 w 4797051"/>
              <a:gd name="connsiteY1" fmla="*/ 543551 h 5382055"/>
              <a:gd name="connsiteX2" fmla="*/ 4755718 w 4797051"/>
              <a:gd name="connsiteY2" fmla="*/ 1809853 h 5382055"/>
              <a:gd name="connsiteX3" fmla="*/ 4647057 w 4797051"/>
              <a:gd name="connsiteY3" fmla="*/ 4223099 h 5382055"/>
              <a:gd name="connsiteX4" fmla="*/ 3900551 w 4797051"/>
              <a:gd name="connsiteY4" fmla="*/ 5336150 h 5382055"/>
              <a:gd name="connsiteX5" fmla="*/ 1094345 w 4797051"/>
              <a:gd name="connsiteY5" fmla="*/ 4561183 h 5382055"/>
              <a:gd name="connsiteX6" fmla="*/ 36263 w 4797051"/>
              <a:gd name="connsiteY6" fmla="*/ 3137851 h 5382055"/>
              <a:gd name="connsiteX7" fmla="*/ 536883 w 4797051"/>
              <a:gd name="connsiteY7" fmla="*/ 537480 h 5382055"/>
              <a:gd name="connsiteX8" fmla="*/ 2486248 w 4797051"/>
              <a:gd name="connsiteY8" fmla="*/ 309 h 5382055"/>
              <a:gd name="connsiteX0" fmla="*/ 2478737 w 4789540"/>
              <a:gd name="connsiteY0" fmla="*/ 309 h 5382055"/>
              <a:gd name="connsiteX1" fmla="*/ 3895682 w 4789540"/>
              <a:gd name="connsiteY1" fmla="*/ 543551 h 5382055"/>
              <a:gd name="connsiteX2" fmla="*/ 4748207 w 4789540"/>
              <a:gd name="connsiteY2" fmla="*/ 1809853 h 5382055"/>
              <a:gd name="connsiteX3" fmla="*/ 4639546 w 4789540"/>
              <a:gd name="connsiteY3" fmla="*/ 4223099 h 5382055"/>
              <a:gd name="connsiteX4" fmla="*/ 3893040 w 4789540"/>
              <a:gd name="connsiteY4" fmla="*/ 5336150 h 5382055"/>
              <a:gd name="connsiteX5" fmla="*/ 1086834 w 4789540"/>
              <a:gd name="connsiteY5" fmla="*/ 4561183 h 5382055"/>
              <a:gd name="connsiteX6" fmla="*/ 28752 w 4789540"/>
              <a:gd name="connsiteY6" fmla="*/ 3137851 h 5382055"/>
              <a:gd name="connsiteX7" fmla="*/ 529372 w 4789540"/>
              <a:gd name="connsiteY7" fmla="*/ 537480 h 5382055"/>
              <a:gd name="connsiteX8" fmla="*/ 2478737 w 4789540"/>
              <a:gd name="connsiteY8" fmla="*/ 309 h 5382055"/>
              <a:gd name="connsiteX0" fmla="*/ 2478737 w 4789540"/>
              <a:gd name="connsiteY0" fmla="*/ 161 h 5381907"/>
              <a:gd name="connsiteX1" fmla="*/ 4397222 w 4789540"/>
              <a:gd name="connsiteY1" fmla="*/ 922088 h 5381907"/>
              <a:gd name="connsiteX2" fmla="*/ 4748207 w 4789540"/>
              <a:gd name="connsiteY2" fmla="*/ 1809705 h 5381907"/>
              <a:gd name="connsiteX3" fmla="*/ 4639546 w 4789540"/>
              <a:gd name="connsiteY3" fmla="*/ 4222951 h 5381907"/>
              <a:gd name="connsiteX4" fmla="*/ 3893040 w 4789540"/>
              <a:gd name="connsiteY4" fmla="*/ 5336002 h 5381907"/>
              <a:gd name="connsiteX5" fmla="*/ 1086834 w 4789540"/>
              <a:gd name="connsiteY5" fmla="*/ 4561035 h 5381907"/>
              <a:gd name="connsiteX6" fmla="*/ 28752 w 4789540"/>
              <a:gd name="connsiteY6" fmla="*/ 3137703 h 5381907"/>
              <a:gd name="connsiteX7" fmla="*/ 529372 w 4789540"/>
              <a:gd name="connsiteY7" fmla="*/ 537332 h 5381907"/>
              <a:gd name="connsiteX8" fmla="*/ 2478737 w 4789540"/>
              <a:gd name="connsiteY8" fmla="*/ 161 h 5381907"/>
              <a:gd name="connsiteX0" fmla="*/ 2478737 w 4951182"/>
              <a:gd name="connsiteY0" fmla="*/ 161 h 5381907"/>
              <a:gd name="connsiteX1" fmla="*/ 4397222 w 4951182"/>
              <a:gd name="connsiteY1" fmla="*/ 922088 h 5381907"/>
              <a:gd name="connsiteX2" fmla="*/ 4931201 w 4951182"/>
              <a:gd name="connsiteY2" fmla="*/ 2412509 h 5381907"/>
              <a:gd name="connsiteX3" fmla="*/ 4639546 w 4951182"/>
              <a:gd name="connsiteY3" fmla="*/ 4222951 h 5381907"/>
              <a:gd name="connsiteX4" fmla="*/ 3893040 w 4951182"/>
              <a:gd name="connsiteY4" fmla="*/ 5336002 h 5381907"/>
              <a:gd name="connsiteX5" fmla="*/ 1086834 w 4951182"/>
              <a:gd name="connsiteY5" fmla="*/ 4561035 h 5381907"/>
              <a:gd name="connsiteX6" fmla="*/ 28752 w 4951182"/>
              <a:gd name="connsiteY6" fmla="*/ 3137703 h 5381907"/>
              <a:gd name="connsiteX7" fmla="*/ 529372 w 4951182"/>
              <a:gd name="connsiteY7" fmla="*/ 537332 h 5381907"/>
              <a:gd name="connsiteX8" fmla="*/ 2478737 w 4951182"/>
              <a:gd name="connsiteY8" fmla="*/ 161 h 5381907"/>
              <a:gd name="connsiteX0" fmla="*/ 2478737 w 4951182"/>
              <a:gd name="connsiteY0" fmla="*/ 161 h 5381907"/>
              <a:gd name="connsiteX1" fmla="*/ 4397222 w 4951182"/>
              <a:gd name="connsiteY1" fmla="*/ 922088 h 5381907"/>
              <a:gd name="connsiteX2" fmla="*/ 4931201 w 4951182"/>
              <a:gd name="connsiteY2" fmla="*/ 2412509 h 5381907"/>
              <a:gd name="connsiteX3" fmla="*/ 4639546 w 4951182"/>
              <a:gd name="connsiteY3" fmla="*/ 4222951 h 5381907"/>
              <a:gd name="connsiteX4" fmla="*/ 3893040 w 4951182"/>
              <a:gd name="connsiteY4" fmla="*/ 5336002 h 5381907"/>
              <a:gd name="connsiteX5" fmla="*/ 1086834 w 4951182"/>
              <a:gd name="connsiteY5" fmla="*/ 4561035 h 5381907"/>
              <a:gd name="connsiteX6" fmla="*/ 28752 w 4951182"/>
              <a:gd name="connsiteY6" fmla="*/ 3137703 h 5381907"/>
              <a:gd name="connsiteX7" fmla="*/ 529372 w 4951182"/>
              <a:gd name="connsiteY7" fmla="*/ 537332 h 5381907"/>
              <a:gd name="connsiteX8" fmla="*/ 2478737 w 4951182"/>
              <a:gd name="connsiteY8" fmla="*/ 161 h 5381907"/>
              <a:gd name="connsiteX0" fmla="*/ 2478737 w 4951182"/>
              <a:gd name="connsiteY0" fmla="*/ 161 h 5381907"/>
              <a:gd name="connsiteX1" fmla="*/ 4397222 w 4951182"/>
              <a:gd name="connsiteY1" fmla="*/ 922088 h 5381907"/>
              <a:gd name="connsiteX2" fmla="*/ 4931201 w 4951182"/>
              <a:gd name="connsiteY2" fmla="*/ 2412509 h 5381907"/>
              <a:gd name="connsiteX3" fmla="*/ 4639546 w 4951182"/>
              <a:gd name="connsiteY3" fmla="*/ 4222951 h 5381907"/>
              <a:gd name="connsiteX4" fmla="*/ 3893040 w 4951182"/>
              <a:gd name="connsiteY4" fmla="*/ 5336002 h 5381907"/>
              <a:gd name="connsiteX5" fmla="*/ 1086834 w 4951182"/>
              <a:gd name="connsiteY5" fmla="*/ 4561035 h 5381907"/>
              <a:gd name="connsiteX6" fmla="*/ 28752 w 4951182"/>
              <a:gd name="connsiteY6" fmla="*/ 3137703 h 5381907"/>
              <a:gd name="connsiteX7" fmla="*/ 529372 w 4951182"/>
              <a:gd name="connsiteY7" fmla="*/ 537332 h 5381907"/>
              <a:gd name="connsiteX8" fmla="*/ 2478737 w 4951182"/>
              <a:gd name="connsiteY8" fmla="*/ 161 h 5381907"/>
              <a:gd name="connsiteX0" fmla="*/ 2478737 w 4951182"/>
              <a:gd name="connsiteY0" fmla="*/ 285 h 5382031"/>
              <a:gd name="connsiteX1" fmla="*/ 4397222 w 4951182"/>
              <a:gd name="connsiteY1" fmla="*/ 922212 h 5382031"/>
              <a:gd name="connsiteX2" fmla="*/ 4931201 w 4951182"/>
              <a:gd name="connsiteY2" fmla="*/ 2412633 h 5382031"/>
              <a:gd name="connsiteX3" fmla="*/ 4639546 w 4951182"/>
              <a:gd name="connsiteY3" fmla="*/ 4223075 h 5382031"/>
              <a:gd name="connsiteX4" fmla="*/ 3893040 w 4951182"/>
              <a:gd name="connsiteY4" fmla="*/ 5336126 h 5382031"/>
              <a:gd name="connsiteX5" fmla="*/ 1086834 w 4951182"/>
              <a:gd name="connsiteY5" fmla="*/ 4561159 h 5382031"/>
              <a:gd name="connsiteX6" fmla="*/ 28752 w 4951182"/>
              <a:gd name="connsiteY6" fmla="*/ 3137827 h 5382031"/>
              <a:gd name="connsiteX7" fmla="*/ 529372 w 4951182"/>
              <a:gd name="connsiteY7" fmla="*/ 537456 h 5382031"/>
              <a:gd name="connsiteX8" fmla="*/ 2478737 w 4951182"/>
              <a:gd name="connsiteY8" fmla="*/ 285 h 5382031"/>
              <a:gd name="connsiteX0" fmla="*/ 2478737 w 4951182"/>
              <a:gd name="connsiteY0" fmla="*/ 277 h 5382023"/>
              <a:gd name="connsiteX1" fmla="*/ 4288781 w 4951182"/>
              <a:gd name="connsiteY1" fmla="*/ 937661 h 5382023"/>
              <a:gd name="connsiteX2" fmla="*/ 4931201 w 4951182"/>
              <a:gd name="connsiteY2" fmla="*/ 2412625 h 5382023"/>
              <a:gd name="connsiteX3" fmla="*/ 4639546 w 4951182"/>
              <a:gd name="connsiteY3" fmla="*/ 4223067 h 5382023"/>
              <a:gd name="connsiteX4" fmla="*/ 3893040 w 4951182"/>
              <a:gd name="connsiteY4" fmla="*/ 5336118 h 5382023"/>
              <a:gd name="connsiteX5" fmla="*/ 1086834 w 4951182"/>
              <a:gd name="connsiteY5" fmla="*/ 4561151 h 5382023"/>
              <a:gd name="connsiteX6" fmla="*/ 28752 w 4951182"/>
              <a:gd name="connsiteY6" fmla="*/ 3137819 h 5382023"/>
              <a:gd name="connsiteX7" fmla="*/ 529372 w 4951182"/>
              <a:gd name="connsiteY7" fmla="*/ 537448 h 5382023"/>
              <a:gd name="connsiteX8" fmla="*/ 2478737 w 4951182"/>
              <a:gd name="connsiteY8" fmla="*/ 277 h 5382023"/>
              <a:gd name="connsiteX0" fmla="*/ 2478737 w 4950052"/>
              <a:gd name="connsiteY0" fmla="*/ 277 h 5250502"/>
              <a:gd name="connsiteX1" fmla="*/ 4288781 w 4950052"/>
              <a:gd name="connsiteY1" fmla="*/ 937661 h 5250502"/>
              <a:gd name="connsiteX2" fmla="*/ 4931201 w 4950052"/>
              <a:gd name="connsiteY2" fmla="*/ 2412625 h 5250502"/>
              <a:gd name="connsiteX3" fmla="*/ 4639546 w 4950052"/>
              <a:gd name="connsiteY3" fmla="*/ 4223067 h 5250502"/>
              <a:gd name="connsiteX4" fmla="*/ 4001481 w 4950052"/>
              <a:gd name="connsiteY4" fmla="*/ 5197009 h 5250502"/>
              <a:gd name="connsiteX5" fmla="*/ 1086834 w 4950052"/>
              <a:gd name="connsiteY5" fmla="*/ 4561151 h 5250502"/>
              <a:gd name="connsiteX6" fmla="*/ 28752 w 4950052"/>
              <a:gd name="connsiteY6" fmla="*/ 3137819 h 5250502"/>
              <a:gd name="connsiteX7" fmla="*/ 529372 w 4950052"/>
              <a:gd name="connsiteY7" fmla="*/ 537448 h 5250502"/>
              <a:gd name="connsiteX8" fmla="*/ 2478737 w 4950052"/>
              <a:gd name="connsiteY8" fmla="*/ 277 h 5250502"/>
              <a:gd name="connsiteX0" fmla="*/ 2478737 w 4942166"/>
              <a:gd name="connsiteY0" fmla="*/ 277 h 5250502"/>
              <a:gd name="connsiteX1" fmla="*/ 4288781 w 4942166"/>
              <a:gd name="connsiteY1" fmla="*/ 937661 h 5250502"/>
              <a:gd name="connsiteX2" fmla="*/ 4931201 w 4942166"/>
              <a:gd name="connsiteY2" fmla="*/ 2412625 h 5250502"/>
              <a:gd name="connsiteX3" fmla="*/ 4639546 w 4942166"/>
              <a:gd name="connsiteY3" fmla="*/ 4223067 h 5250502"/>
              <a:gd name="connsiteX4" fmla="*/ 4001481 w 4942166"/>
              <a:gd name="connsiteY4" fmla="*/ 5197009 h 5250502"/>
              <a:gd name="connsiteX5" fmla="*/ 1086834 w 4942166"/>
              <a:gd name="connsiteY5" fmla="*/ 4561151 h 5250502"/>
              <a:gd name="connsiteX6" fmla="*/ 28752 w 4942166"/>
              <a:gd name="connsiteY6" fmla="*/ 3137819 h 5250502"/>
              <a:gd name="connsiteX7" fmla="*/ 529372 w 4942166"/>
              <a:gd name="connsiteY7" fmla="*/ 537448 h 5250502"/>
              <a:gd name="connsiteX8" fmla="*/ 2478737 w 4942166"/>
              <a:gd name="connsiteY8" fmla="*/ 277 h 5250502"/>
              <a:gd name="connsiteX0" fmla="*/ 2478737 w 4931201"/>
              <a:gd name="connsiteY0" fmla="*/ 277 h 5250502"/>
              <a:gd name="connsiteX1" fmla="*/ 4288781 w 4931201"/>
              <a:gd name="connsiteY1" fmla="*/ 937661 h 5250502"/>
              <a:gd name="connsiteX2" fmla="*/ 4931201 w 4931201"/>
              <a:gd name="connsiteY2" fmla="*/ 2412625 h 5250502"/>
              <a:gd name="connsiteX3" fmla="*/ 4639546 w 4931201"/>
              <a:gd name="connsiteY3" fmla="*/ 4223067 h 5250502"/>
              <a:gd name="connsiteX4" fmla="*/ 4001481 w 4931201"/>
              <a:gd name="connsiteY4" fmla="*/ 5197009 h 5250502"/>
              <a:gd name="connsiteX5" fmla="*/ 1086834 w 4931201"/>
              <a:gd name="connsiteY5" fmla="*/ 4561151 h 5250502"/>
              <a:gd name="connsiteX6" fmla="*/ 28752 w 4931201"/>
              <a:gd name="connsiteY6" fmla="*/ 3137819 h 5250502"/>
              <a:gd name="connsiteX7" fmla="*/ 529372 w 4931201"/>
              <a:gd name="connsiteY7" fmla="*/ 537448 h 5250502"/>
              <a:gd name="connsiteX8" fmla="*/ 2478737 w 4931201"/>
              <a:gd name="connsiteY8" fmla="*/ 277 h 5250502"/>
              <a:gd name="connsiteX0" fmla="*/ 2478737 w 4859887"/>
              <a:gd name="connsiteY0" fmla="*/ 277 h 5250502"/>
              <a:gd name="connsiteX1" fmla="*/ 4288781 w 4859887"/>
              <a:gd name="connsiteY1" fmla="*/ 937661 h 5250502"/>
              <a:gd name="connsiteX2" fmla="*/ 4859887 w 4859887"/>
              <a:gd name="connsiteY2" fmla="*/ 2384279 h 5250502"/>
              <a:gd name="connsiteX3" fmla="*/ 4639546 w 4859887"/>
              <a:gd name="connsiteY3" fmla="*/ 4223067 h 5250502"/>
              <a:gd name="connsiteX4" fmla="*/ 4001481 w 4859887"/>
              <a:gd name="connsiteY4" fmla="*/ 5197009 h 5250502"/>
              <a:gd name="connsiteX5" fmla="*/ 1086834 w 4859887"/>
              <a:gd name="connsiteY5" fmla="*/ 4561151 h 5250502"/>
              <a:gd name="connsiteX6" fmla="*/ 28752 w 4859887"/>
              <a:gd name="connsiteY6" fmla="*/ 3137819 h 5250502"/>
              <a:gd name="connsiteX7" fmla="*/ 529372 w 4859887"/>
              <a:gd name="connsiteY7" fmla="*/ 537448 h 5250502"/>
              <a:gd name="connsiteX8" fmla="*/ 2478737 w 4859887"/>
              <a:gd name="connsiteY8" fmla="*/ 277 h 5250502"/>
              <a:gd name="connsiteX0" fmla="*/ 2478737 w 4859887"/>
              <a:gd name="connsiteY0" fmla="*/ 238 h 5250463"/>
              <a:gd name="connsiteX1" fmla="*/ 4171860 w 4859887"/>
              <a:gd name="connsiteY1" fmla="*/ 1012257 h 5250463"/>
              <a:gd name="connsiteX2" fmla="*/ 4859887 w 4859887"/>
              <a:gd name="connsiteY2" fmla="*/ 2384240 h 5250463"/>
              <a:gd name="connsiteX3" fmla="*/ 4639546 w 4859887"/>
              <a:gd name="connsiteY3" fmla="*/ 4223028 h 5250463"/>
              <a:gd name="connsiteX4" fmla="*/ 4001481 w 4859887"/>
              <a:gd name="connsiteY4" fmla="*/ 5196970 h 5250463"/>
              <a:gd name="connsiteX5" fmla="*/ 1086834 w 4859887"/>
              <a:gd name="connsiteY5" fmla="*/ 4561112 h 5250463"/>
              <a:gd name="connsiteX6" fmla="*/ 28752 w 4859887"/>
              <a:gd name="connsiteY6" fmla="*/ 3137780 h 5250463"/>
              <a:gd name="connsiteX7" fmla="*/ 529372 w 4859887"/>
              <a:gd name="connsiteY7" fmla="*/ 537409 h 5250463"/>
              <a:gd name="connsiteX8" fmla="*/ 2478737 w 4859887"/>
              <a:gd name="connsiteY8" fmla="*/ 238 h 5250463"/>
              <a:gd name="connsiteX0" fmla="*/ 2379364 w 4865880"/>
              <a:gd name="connsiteY0" fmla="*/ 266 h 5193853"/>
              <a:gd name="connsiteX1" fmla="*/ 4177853 w 4865880"/>
              <a:gd name="connsiteY1" fmla="*/ 955647 h 5193853"/>
              <a:gd name="connsiteX2" fmla="*/ 4865880 w 4865880"/>
              <a:gd name="connsiteY2" fmla="*/ 2327630 h 5193853"/>
              <a:gd name="connsiteX3" fmla="*/ 4645539 w 4865880"/>
              <a:gd name="connsiteY3" fmla="*/ 4166418 h 5193853"/>
              <a:gd name="connsiteX4" fmla="*/ 4007474 w 4865880"/>
              <a:gd name="connsiteY4" fmla="*/ 5140360 h 5193853"/>
              <a:gd name="connsiteX5" fmla="*/ 1092827 w 4865880"/>
              <a:gd name="connsiteY5" fmla="*/ 4504502 h 5193853"/>
              <a:gd name="connsiteX6" fmla="*/ 34745 w 4865880"/>
              <a:gd name="connsiteY6" fmla="*/ 3081170 h 5193853"/>
              <a:gd name="connsiteX7" fmla="*/ 535365 w 4865880"/>
              <a:gd name="connsiteY7" fmla="*/ 480799 h 5193853"/>
              <a:gd name="connsiteX8" fmla="*/ 2379364 w 4865880"/>
              <a:gd name="connsiteY8" fmla="*/ 266 h 5193853"/>
              <a:gd name="connsiteX0" fmla="*/ 2374524 w 4861040"/>
              <a:gd name="connsiteY0" fmla="*/ 266 h 5193853"/>
              <a:gd name="connsiteX1" fmla="*/ 4173013 w 4861040"/>
              <a:gd name="connsiteY1" fmla="*/ 955647 h 5193853"/>
              <a:gd name="connsiteX2" fmla="*/ 4861040 w 4861040"/>
              <a:gd name="connsiteY2" fmla="*/ 2327630 h 5193853"/>
              <a:gd name="connsiteX3" fmla="*/ 4640699 w 4861040"/>
              <a:gd name="connsiteY3" fmla="*/ 4166418 h 5193853"/>
              <a:gd name="connsiteX4" fmla="*/ 4002634 w 4861040"/>
              <a:gd name="connsiteY4" fmla="*/ 5140360 h 5193853"/>
              <a:gd name="connsiteX5" fmla="*/ 1087987 w 4861040"/>
              <a:gd name="connsiteY5" fmla="*/ 4504502 h 5193853"/>
              <a:gd name="connsiteX6" fmla="*/ 29905 w 4861040"/>
              <a:gd name="connsiteY6" fmla="*/ 3081170 h 5193853"/>
              <a:gd name="connsiteX7" fmla="*/ 530525 w 4861040"/>
              <a:gd name="connsiteY7" fmla="*/ 480799 h 5193853"/>
              <a:gd name="connsiteX8" fmla="*/ 2374524 w 4861040"/>
              <a:gd name="connsiteY8" fmla="*/ 266 h 5193853"/>
              <a:gd name="connsiteX0" fmla="*/ 2374524 w 4861040"/>
              <a:gd name="connsiteY0" fmla="*/ 266 h 5198945"/>
              <a:gd name="connsiteX1" fmla="*/ 4173013 w 4861040"/>
              <a:gd name="connsiteY1" fmla="*/ 955647 h 5198945"/>
              <a:gd name="connsiteX2" fmla="*/ 4861040 w 4861040"/>
              <a:gd name="connsiteY2" fmla="*/ 2327630 h 5198945"/>
              <a:gd name="connsiteX3" fmla="*/ 4640699 w 4861040"/>
              <a:gd name="connsiteY3" fmla="*/ 4166418 h 5198945"/>
              <a:gd name="connsiteX4" fmla="*/ 4002634 w 4861040"/>
              <a:gd name="connsiteY4" fmla="*/ 5140360 h 5198945"/>
              <a:gd name="connsiteX5" fmla="*/ 971544 w 4861040"/>
              <a:gd name="connsiteY5" fmla="*/ 4566776 h 5198945"/>
              <a:gd name="connsiteX6" fmla="*/ 29905 w 4861040"/>
              <a:gd name="connsiteY6" fmla="*/ 3081170 h 5198945"/>
              <a:gd name="connsiteX7" fmla="*/ 530525 w 4861040"/>
              <a:gd name="connsiteY7" fmla="*/ 480799 h 5198945"/>
              <a:gd name="connsiteX8" fmla="*/ 2374524 w 4861040"/>
              <a:gd name="connsiteY8" fmla="*/ 266 h 5198945"/>
              <a:gd name="connsiteX0" fmla="*/ 2374524 w 4861040"/>
              <a:gd name="connsiteY0" fmla="*/ 266 h 5413195"/>
              <a:gd name="connsiteX1" fmla="*/ 4173013 w 4861040"/>
              <a:gd name="connsiteY1" fmla="*/ 955647 h 5413195"/>
              <a:gd name="connsiteX2" fmla="*/ 4861040 w 4861040"/>
              <a:gd name="connsiteY2" fmla="*/ 2327630 h 5413195"/>
              <a:gd name="connsiteX3" fmla="*/ 4640699 w 4861040"/>
              <a:gd name="connsiteY3" fmla="*/ 4166418 h 5413195"/>
              <a:gd name="connsiteX4" fmla="*/ 3849039 w 4861040"/>
              <a:gd name="connsiteY4" fmla="*/ 5367963 h 5413195"/>
              <a:gd name="connsiteX5" fmla="*/ 971544 w 4861040"/>
              <a:gd name="connsiteY5" fmla="*/ 4566776 h 5413195"/>
              <a:gd name="connsiteX6" fmla="*/ 29905 w 4861040"/>
              <a:gd name="connsiteY6" fmla="*/ 3081170 h 5413195"/>
              <a:gd name="connsiteX7" fmla="*/ 530525 w 4861040"/>
              <a:gd name="connsiteY7" fmla="*/ 480799 h 5413195"/>
              <a:gd name="connsiteX8" fmla="*/ 2374524 w 4861040"/>
              <a:gd name="connsiteY8" fmla="*/ 266 h 5413195"/>
              <a:gd name="connsiteX0" fmla="*/ 2374524 w 4861040"/>
              <a:gd name="connsiteY0" fmla="*/ 266 h 5413195"/>
              <a:gd name="connsiteX1" fmla="*/ 4173013 w 4861040"/>
              <a:gd name="connsiteY1" fmla="*/ 955647 h 5413195"/>
              <a:gd name="connsiteX2" fmla="*/ 4861040 w 4861040"/>
              <a:gd name="connsiteY2" fmla="*/ 2327630 h 5413195"/>
              <a:gd name="connsiteX3" fmla="*/ 4522787 w 4861040"/>
              <a:gd name="connsiteY3" fmla="*/ 4172888 h 5413195"/>
              <a:gd name="connsiteX4" fmla="*/ 3849039 w 4861040"/>
              <a:gd name="connsiteY4" fmla="*/ 5367963 h 5413195"/>
              <a:gd name="connsiteX5" fmla="*/ 971544 w 4861040"/>
              <a:gd name="connsiteY5" fmla="*/ 4566776 h 5413195"/>
              <a:gd name="connsiteX6" fmla="*/ 29905 w 4861040"/>
              <a:gd name="connsiteY6" fmla="*/ 3081170 h 5413195"/>
              <a:gd name="connsiteX7" fmla="*/ 530525 w 4861040"/>
              <a:gd name="connsiteY7" fmla="*/ 480799 h 5413195"/>
              <a:gd name="connsiteX8" fmla="*/ 2374524 w 4861040"/>
              <a:gd name="connsiteY8" fmla="*/ 266 h 5413195"/>
              <a:gd name="connsiteX0" fmla="*/ 2374524 w 4861040"/>
              <a:gd name="connsiteY0" fmla="*/ 266 h 5392378"/>
              <a:gd name="connsiteX1" fmla="*/ 4173013 w 4861040"/>
              <a:gd name="connsiteY1" fmla="*/ 955647 h 5392378"/>
              <a:gd name="connsiteX2" fmla="*/ 4861040 w 4861040"/>
              <a:gd name="connsiteY2" fmla="*/ 2327630 h 5392378"/>
              <a:gd name="connsiteX3" fmla="*/ 4522787 w 4861040"/>
              <a:gd name="connsiteY3" fmla="*/ 4172888 h 5392378"/>
              <a:gd name="connsiteX4" fmla="*/ 3849039 w 4861040"/>
              <a:gd name="connsiteY4" fmla="*/ 5367963 h 5392378"/>
              <a:gd name="connsiteX5" fmla="*/ 971544 w 4861040"/>
              <a:gd name="connsiteY5" fmla="*/ 4566776 h 5392378"/>
              <a:gd name="connsiteX6" fmla="*/ 29905 w 4861040"/>
              <a:gd name="connsiteY6" fmla="*/ 3081170 h 5392378"/>
              <a:gd name="connsiteX7" fmla="*/ 530525 w 4861040"/>
              <a:gd name="connsiteY7" fmla="*/ 480799 h 5392378"/>
              <a:gd name="connsiteX8" fmla="*/ 2374524 w 4861040"/>
              <a:gd name="connsiteY8" fmla="*/ 266 h 5392378"/>
              <a:gd name="connsiteX0" fmla="*/ 2374524 w 4861040"/>
              <a:gd name="connsiteY0" fmla="*/ 266 h 5391869"/>
              <a:gd name="connsiteX1" fmla="*/ 4173013 w 4861040"/>
              <a:gd name="connsiteY1" fmla="*/ 955647 h 5391869"/>
              <a:gd name="connsiteX2" fmla="*/ 4861040 w 4861040"/>
              <a:gd name="connsiteY2" fmla="*/ 2327630 h 5391869"/>
              <a:gd name="connsiteX3" fmla="*/ 4522787 w 4861040"/>
              <a:gd name="connsiteY3" fmla="*/ 4172888 h 5391869"/>
              <a:gd name="connsiteX4" fmla="*/ 3849039 w 4861040"/>
              <a:gd name="connsiteY4" fmla="*/ 5367963 h 5391869"/>
              <a:gd name="connsiteX5" fmla="*/ 971544 w 4861040"/>
              <a:gd name="connsiteY5" fmla="*/ 4566776 h 5391869"/>
              <a:gd name="connsiteX6" fmla="*/ 29905 w 4861040"/>
              <a:gd name="connsiteY6" fmla="*/ 3081170 h 5391869"/>
              <a:gd name="connsiteX7" fmla="*/ 530525 w 4861040"/>
              <a:gd name="connsiteY7" fmla="*/ 480799 h 5391869"/>
              <a:gd name="connsiteX8" fmla="*/ 2374524 w 4861040"/>
              <a:gd name="connsiteY8" fmla="*/ 266 h 5391869"/>
              <a:gd name="connsiteX0" fmla="*/ 2374524 w 4861040"/>
              <a:gd name="connsiteY0" fmla="*/ 266 h 5390924"/>
              <a:gd name="connsiteX1" fmla="*/ 4173013 w 4861040"/>
              <a:gd name="connsiteY1" fmla="*/ 955647 h 5390924"/>
              <a:gd name="connsiteX2" fmla="*/ 4861040 w 4861040"/>
              <a:gd name="connsiteY2" fmla="*/ 2327630 h 5390924"/>
              <a:gd name="connsiteX3" fmla="*/ 4522787 w 4861040"/>
              <a:gd name="connsiteY3" fmla="*/ 4172888 h 5390924"/>
              <a:gd name="connsiteX4" fmla="*/ 3849039 w 4861040"/>
              <a:gd name="connsiteY4" fmla="*/ 5367963 h 5390924"/>
              <a:gd name="connsiteX5" fmla="*/ 960009 w 4861040"/>
              <a:gd name="connsiteY5" fmla="*/ 4537301 h 5390924"/>
              <a:gd name="connsiteX6" fmla="*/ 29905 w 4861040"/>
              <a:gd name="connsiteY6" fmla="*/ 3081170 h 5390924"/>
              <a:gd name="connsiteX7" fmla="*/ 530525 w 4861040"/>
              <a:gd name="connsiteY7" fmla="*/ 480799 h 5390924"/>
              <a:gd name="connsiteX8" fmla="*/ 2374524 w 4861040"/>
              <a:gd name="connsiteY8" fmla="*/ 266 h 5390924"/>
              <a:gd name="connsiteX0" fmla="*/ 2374524 w 4861040"/>
              <a:gd name="connsiteY0" fmla="*/ 266 h 5390924"/>
              <a:gd name="connsiteX1" fmla="*/ 4173013 w 4861040"/>
              <a:gd name="connsiteY1" fmla="*/ 955647 h 5390924"/>
              <a:gd name="connsiteX2" fmla="*/ 4861040 w 4861040"/>
              <a:gd name="connsiteY2" fmla="*/ 2327630 h 5390924"/>
              <a:gd name="connsiteX3" fmla="*/ 4522787 w 4861040"/>
              <a:gd name="connsiteY3" fmla="*/ 4172888 h 5390924"/>
              <a:gd name="connsiteX4" fmla="*/ 3849039 w 4861040"/>
              <a:gd name="connsiteY4" fmla="*/ 5367963 h 5390924"/>
              <a:gd name="connsiteX5" fmla="*/ 960009 w 4861040"/>
              <a:gd name="connsiteY5" fmla="*/ 4537301 h 5390924"/>
              <a:gd name="connsiteX6" fmla="*/ 29905 w 4861040"/>
              <a:gd name="connsiteY6" fmla="*/ 3081170 h 5390924"/>
              <a:gd name="connsiteX7" fmla="*/ 530525 w 4861040"/>
              <a:gd name="connsiteY7" fmla="*/ 480799 h 5390924"/>
              <a:gd name="connsiteX8" fmla="*/ 2374524 w 4861040"/>
              <a:gd name="connsiteY8" fmla="*/ 266 h 5390924"/>
              <a:gd name="connsiteX0" fmla="*/ 2374524 w 4861040"/>
              <a:gd name="connsiteY0" fmla="*/ 266 h 5390924"/>
              <a:gd name="connsiteX1" fmla="*/ 4173013 w 4861040"/>
              <a:gd name="connsiteY1" fmla="*/ 955647 h 5390924"/>
              <a:gd name="connsiteX2" fmla="*/ 4861040 w 4861040"/>
              <a:gd name="connsiteY2" fmla="*/ 2327630 h 5390924"/>
              <a:gd name="connsiteX3" fmla="*/ 4522787 w 4861040"/>
              <a:gd name="connsiteY3" fmla="*/ 4172888 h 5390924"/>
              <a:gd name="connsiteX4" fmla="*/ 3849039 w 4861040"/>
              <a:gd name="connsiteY4" fmla="*/ 5367963 h 5390924"/>
              <a:gd name="connsiteX5" fmla="*/ 960009 w 4861040"/>
              <a:gd name="connsiteY5" fmla="*/ 4537301 h 5390924"/>
              <a:gd name="connsiteX6" fmla="*/ 29905 w 4861040"/>
              <a:gd name="connsiteY6" fmla="*/ 3081170 h 5390924"/>
              <a:gd name="connsiteX7" fmla="*/ 530525 w 4861040"/>
              <a:gd name="connsiteY7" fmla="*/ 480799 h 5390924"/>
              <a:gd name="connsiteX8" fmla="*/ 2374524 w 4861040"/>
              <a:gd name="connsiteY8" fmla="*/ 266 h 5390924"/>
              <a:gd name="connsiteX0" fmla="*/ 2374524 w 4861040"/>
              <a:gd name="connsiteY0" fmla="*/ 266 h 5321484"/>
              <a:gd name="connsiteX1" fmla="*/ 4173013 w 4861040"/>
              <a:gd name="connsiteY1" fmla="*/ 955647 h 5321484"/>
              <a:gd name="connsiteX2" fmla="*/ 4861040 w 4861040"/>
              <a:gd name="connsiteY2" fmla="*/ 2327630 h 5321484"/>
              <a:gd name="connsiteX3" fmla="*/ 4522787 w 4861040"/>
              <a:gd name="connsiteY3" fmla="*/ 4172888 h 5321484"/>
              <a:gd name="connsiteX4" fmla="*/ 3636931 w 4861040"/>
              <a:gd name="connsiteY4" fmla="*/ 5295944 h 5321484"/>
              <a:gd name="connsiteX5" fmla="*/ 960009 w 4861040"/>
              <a:gd name="connsiteY5" fmla="*/ 4537301 h 5321484"/>
              <a:gd name="connsiteX6" fmla="*/ 29905 w 4861040"/>
              <a:gd name="connsiteY6" fmla="*/ 3081170 h 5321484"/>
              <a:gd name="connsiteX7" fmla="*/ 530525 w 4861040"/>
              <a:gd name="connsiteY7" fmla="*/ 480799 h 5321484"/>
              <a:gd name="connsiteX8" fmla="*/ 2374524 w 4861040"/>
              <a:gd name="connsiteY8" fmla="*/ 266 h 5321484"/>
              <a:gd name="connsiteX0" fmla="*/ 2374524 w 4861040"/>
              <a:gd name="connsiteY0" fmla="*/ 266 h 5278339"/>
              <a:gd name="connsiteX1" fmla="*/ 4173013 w 4861040"/>
              <a:gd name="connsiteY1" fmla="*/ 955647 h 5278339"/>
              <a:gd name="connsiteX2" fmla="*/ 4861040 w 4861040"/>
              <a:gd name="connsiteY2" fmla="*/ 2327630 h 5278339"/>
              <a:gd name="connsiteX3" fmla="*/ 4522787 w 4861040"/>
              <a:gd name="connsiteY3" fmla="*/ 4172888 h 5278339"/>
              <a:gd name="connsiteX4" fmla="*/ 3528378 w 4861040"/>
              <a:gd name="connsiteY4" fmla="*/ 5251295 h 5278339"/>
              <a:gd name="connsiteX5" fmla="*/ 960009 w 4861040"/>
              <a:gd name="connsiteY5" fmla="*/ 4537301 h 5278339"/>
              <a:gd name="connsiteX6" fmla="*/ 29905 w 4861040"/>
              <a:gd name="connsiteY6" fmla="*/ 3081170 h 5278339"/>
              <a:gd name="connsiteX7" fmla="*/ 530525 w 4861040"/>
              <a:gd name="connsiteY7" fmla="*/ 480799 h 5278339"/>
              <a:gd name="connsiteX8" fmla="*/ 2374524 w 4861040"/>
              <a:gd name="connsiteY8" fmla="*/ 266 h 5278339"/>
              <a:gd name="connsiteX0" fmla="*/ 2374524 w 4861040"/>
              <a:gd name="connsiteY0" fmla="*/ 266 h 5278339"/>
              <a:gd name="connsiteX1" fmla="*/ 4173013 w 4861040"/>
              <a:gd name="connsiteY1" fmla="*/ 955647 h 5278339"/>
              <a:gd name="connsiteX2" fmla="*/ 4861040 w 4861040"/>
              <a:gd name="connsiteY2" fmla="*/ 2327630 h 5278339"/>
              <a:gd name="connsiteX3" fmla="*/ 4410826 w 4861040"/>
              <a:gd name="connsiteY3" fmla="*/ 4237100 h 5278339"/>
              <a:gd name="connsiteX4" fmla="*/ 3528378 w 4861040"/>
              <a:gd name="connsiteY4" fmla="*/ 5251295 h 5278339"/>
              <a:gd name="connsiteX5" fmla="*/ 960009 w 4861040"/>
              <a:gd name="connsiteY5" fmla="*/ 4537301 h 5278339"/>
              <a:gd name="connsiteX6" fmla="*/ 29905 w 4861040"/>
              <a:gd name="connsiteY6" fmla="*/ 3081170 h 5278339"/>
              <a:gd name="connsiteX7" fmla="*/ 530525 w 4861040"/>
              <a:gd name="connsiteY7" fmla="*/ 480799 h 5278339"/>
              <a:gd name="connsiteX8" fmla="*/ 2374524 w 4861040"/>
              <a:gd name="connsiteY8" fmla="*/ 266 h 5278339"/>
              <a:gd name="connsiteX0" fmla="*/ 2500038 w 4986554"/>
              <a:gd name="connsiteY0" fmla="*/ 266 h 5278184"/>
              <a:gd name="connsiteX1" fmla="*/ 4298527 w 4986554"/>
              <a:gd name="connsiteY1" fmla="*/ 955647 h 5278184"/>
              <a:gd name="connsiteX2" fmla="*/ 4986554 w 4986554"/>
              <a:gd name="connsiteY2" fmla="*/ 2327630 h 5278184"/>
              <a:gd name="connsiteX3" fmla="*/ 4536340 w 4986554"/>
              <a:gd name="connsiteY3" fmla="*/ 4237100 h 5278184"/>
              <a:gd name="connsiteX4" fmla="*/ 3653892 w 4986554"/>
              <a:gd name="connsiteY4" fmla="*/ 5251295 h 5278184"/>
              <a:gd name="connsiteX5" fmla="*/ 1085523 w 4986554"/>
              <a:gd name="connsiteY5" fmla="*/ 4537301 h 5278184"/>
              <a:gd name="connsiteX6" fmla="*/ 27024 w 4986554"/>
              <a:gd name="connsiteY6" fmla="*/ 3104378 h 5278184"/>
              <a:gd name="connsiteX7" fmla="*/ 656039 w 4986554"/>
              <a:gd name="connsiteY7" fmla="*/ 480799 h 5278184"/>
              <a:gd name="connsiteX8" fmla="*/ 2500038 w 4986554"/>
              <a:gd name="connsiteY8" fmla="*/ 266 h 5278184"/>
              <a:gd name="connsiteX0" fmla="*/ 2500038 w 4986554"/>
              <a:gd name="connsiteY0" fmla="*/ 266 h 5278184"/>
              <a:gd name="connsiteX1" fmla="*/ 4298527 w 4986554"/>
              <a:gd name="connsiteY1" fmla="*/ 955647 h 5278184"/>
              <a:gd name="connsiteX2" fmla="*/ 4986554 w 4986554"/>
              <a:gd name="connsiteY2" fmla="*/ 2327630 h 5278184"/>
              <a:gd name="connsiteX3" fmla="*/ 4536340 w 4986554"/>
              <a:gd name="connsiteY3" fmla="*/ 4237100 h 5278184"/>
              <a:gd name="connsiteX4" fmla="*/ 3653892 w 4986554"/>
              <a:gd name="connsiteY4" fmla="*/ 5251295 h 5278184"/>
              <a:gd name="connsiteX5" fmla="*/ 1085523 w 4986554"/>
              <a:gd name="connsiteY5" fmla="*/ 4537301 h 5278184"/>
              <a:gd name="connsiteX6" fmla="*/ 27024 w 4986554"/>
              <a:gd name="connsiteY6" fmla="*/ 3104378 h 5278184"/>
              <a:gd name="connsiteX7" fmla="*/ 656039 w 4986554"/>
              <a:gd name="connsiteY7" fmla="*/ 480799 h 5278184"/>
              <a:gd name="connsiteX8" fmla="*/ 2500038 w 4986554"/>
              <a:gd name="connsiteY8" fmla="*/ 266 h 5278184"/>
              <a:gd name="connsiteX0" fmla="*/ 2500038 w 4986554"/>
              <a:gd name="connsiteY0" fmla="*/ 266 h 5276010"/>
              <a:gd name="connsiteX1" fmla="*/ 4298527 w 4986554"/>
              <a:gd name="connsiteY1" fmla="*/ 955647 h 5276010"/>
              <a:gd name="connsiteX2" fmla="*/ 4986554 w 4986554"/>
              <a:gd name="connsiteY2" fmla="*/ 2327630 h 5276010"/>
              <a:gd name="connsiteX3" fmla="*/ 4536340 w 4986554"/>
              <a:gd name="connsiteY3" fmla="*/ 4237100 h 5276010"/>
              <a:gd name="connsiteX4" fmla="*/ 3653892 w 4986554"/>
              <a:gd name="connsiteY4" fmla="*/ 5251295 h 5276010"/>
              <a:gd name="connsiteX5" fmla="*/ 1085523 w 4986554"/>
              <a:gd name="connsiteY5" fmla="*/ 4537301 h 5276010"/>
              <a:gd name="connsiteX6" fmla="*/ 27024 w 4986554"/>
              <a:gd name="connsiteY6" fmla="*/ 3104378 h 5276010"/>
              <a:gd name="connsiteX7" fmla="*/ 656039 w 4986554"/>
              <a:gd name="connsiteY7" fmla="*/ 480799 h 5276010"/>
              <a:gd name="connsiteX8" fmla="*/ 2500038 w 4986554"/>
              <a:gd name="connsiteY8" fmla="*/ 266 h 5276010"/>
              <a:gd name="connsiteX0" fmla="*/ 2500038 w 4986554"/>
              <a:gd name="connsiteY0" fmla="*/ 266 h 5289230"/>
              <a:gd name="connsiteX1" fmla="*/ 4298527 w 4986554"/>
              <a:gd name="connsiteY1" fmla="*/ 955647 h 5289230"/>
              <a:gd name="connsiteX2" fmla="*/ 4986554 w 4986554"/>
              <a:gd name="connsiteY2" fmla="*/ 2327630 h 5289230"/>
              <a:gd name="connsiteX3" fmla="*/ 4536340 w 4986554"/>
              <a:gd name="connsiteY3" fmla="*/ 4237100 h 5289230"/>
              <a:gd name="connsiteX4" fmla="*/ 3653892 w 4986554"/>
              <a:gd name="connsiteY4" fmla="*/ 5251295 h 5289230"/>
              <a:gd name="connsiteX5" fmla="*/ 1248739 w 4986554"/>
              <a:gd name="connsiteY5" fmla="*/ 4781649 h 5289230"/>
              <a:gd name="connsiteX6" fmla="*/ 27024 w 4986554"/>
              <a:gd name="connsiteY6" fmla="*/ 3104378 h 5289230"/>
              <a:gd name="connsiteX7" fmla="*/ 656039 w 4986554"/>
              <a:gd name="connsiteY7" fmla="*/ 480799 h 5289230"/>
              <a:gd name="connsiteX8" fmla="*/ 2500038 w 4986554"/>
              <a:gd name="connsiteY8" fmla="*/ 266 h 5289230"/>
              <a:gd name="connsiteX0" fmla="*/ 2500038 w 4986554"/>
              <a:gd name="connsiteY0" fmla="*/ 266 h 5076378"/>
              <a:gd name="connsiteX1" fmla="*/ 4298527 w 4986554"/>
              <a:gd name="connsiteY1" fmla="*/ 955647 h 5076378"/>
              <a:gd name="connsiteX2" fmla="*/ 4986554 w 4986554"/>
              <a:gd name="connsiteY2" fmla="*/ 2327630 h 5076378"/>
              <a:gd name="connsiteX3" fmla="*/ 4536340 w 4986554"/>
              <a:gd name="connsiteY3" fmla="*/ 4237100 h 5076378"/>
              <a:gd name="connsiteX4" fmla="*/ 3407551 w 4986554"/>
              <a:gd name="connsiteY4" fmla="*/ 4994899 h 5076378"/>
              <a:gd name="connsiteX5" fmla="*/ 1248739 w 4986554"/>
              <a:gd name="connsiteY5" fmla="*/ 4781649 h 5076378"/>
              <a:gd name="connsiteX6" fmla="*/ 27024 w 4986554"/>
              <a:gd name="connsiteY6" fmla="*/ 3104378 h 5076378"/>
              <a:gd name="connsiteX7" fmla="*/ 656039 w 4986554"/>
              <a:gd name="connsiteY7" fmla="*/ 480799 h 5076378"/>
              <a:gd name="connsiteX8" fmla="*/ 2500038 w 4986554"/>
              <a:gd name="connsiteY8" fmla="*/ 266 h 5076378"/>
              <a:gd name="connsiteX0" fmla="*/ 2500038 w 4986554"/>
              <a:gd name="connsiteY0" fmla="*/ 266 h 5135416"/>
              <a:gd name="connsiteX1" fmla="*/ 4298527 w 4986554"/>
              <a:gd name="connsiteY1" fmla="*/ 955647 h 5135416"/>
              <a:gd name="connsiteX2" fmla="*/ 4986554 w 4986554"/>
              <a:gd name="connsiteY2" fmla="*/ 2327630 h 5135416"/>
              <a:gd name="connsiteX3" fmla="*/ 4536340 w 4986554"/>
              <a:gd name="connsiteY3" fmla="*/ 4237100 h 5135416"/>
              <a:gd name="connsiteX4" fmla="*/ 3328468 w 4986554"/>
              <a:gd name="connsiteY4" fmla="*/ 5069864 h 5135416"/>
              <a:gd name="connsiteX5" fmla="*/ 1248739 w 4986554"/>
              <a:gd name="connsiteY5" fmla="*/ 4781649 h 5135416"/>
              <a:gd name="connsiteX6" fmla="*/ 27024 w 4986554"/>
              <a:gd name="connsiteY6" fmla="*/ 3104378 h 5135416"/>
              <a:gd name="connsiteX7" fmla="*/ 656039 w 4986554"/>
              <a:gd name="connsiteY7" fmla="*/ 480799 h 5135416"/>
              <a:gd name="connsiteX8" fmla="*/ 2500038 w 4986554"/>
              <a:gd name="connsiteY8" fmla="*/ 266 h 5135416"/>
              <a:gd name="connsiteX0" fmla="*/ 2500038 w 4986554"/>
              <a:gd name="connsiteY0" fmla="*/ 266 h 5135416"/>
              <a:gd name="connsiteX1" fmla="*/ 4298527 w 4986554"/>
              <a:gd name="connsiteY1" fmla="*/ 955647 h 5135416"/>
              <a:gd name="connsiteX2" fmla="*/ 4986554 w 4986554"/>
              <a:gd name="connsiteY2" fmla="*/ 2327630 h 5135416"/>
              <a:gd name="connsiteX3" fmla="*/ 4427393 w 4986554"/>
              <a:gd name="connsiteY3" fmla="*/ 4199661 h 5135416"/>
              <a:gd name="connsiteX4" fmla="*/ 3328468 w 4986554"/>
              <a:gd name="connsiteY4" fmla="*/ 5069864 h 5135416"/>
              <a:gd name="connsiteX5" fmla="*/ 1248739 w 4986554"/>
              <a:gd name="connsiteY5" fmla="*/ 4781649 h 5135416"/>
              <a:gd name="connsiteX6" fmla="*/ 27024 w 4986554"/>
              <a:gd name="connsiteY6" fmla="*/ 3104378 h 5135416"/>
              <a:gd name="connsiteX7" fmla="*/ 656039 w 4986554"/>
              <a:gd name="connsiteY7" fmla="*/ 480799 h 5135416"/>
              <a:gd name="connsiteX8" fmla="*/ 2500038 w 4986554"/>
              <a:gd name="connsiteY8" fmla="*/ 266 h 5135416"/>
              <a:gd name="connsiteX0" fmla="*/ 2500038 w 4986554"/>
              <a:gd name="connsiteY0" fmla="*/ 431 h 5135581"/>
              <a:gd name="connsiteX1" fmla="*/ 4330866 w 4986554"/>
              <a:gd name="connsiteY1" fmla="*/ 771152 h 5135581"/>
              <a:gd name="connsiteX2" fmla="*/ 4986554 w 4986554"/>
              <a:gd name="connsiteY2" fmla="*/ 2327795 h 5135581"/>
              <a:gd name="connsiteX3" fmla="*/ 4427393 w 4986554"/>
              <a:gd name="connsiteY3" fmla="*/ 4199826 h 5135581"/>
              <a:gd name="connsiteX4" fmla="*/ 3328468 w 4986554"/>
              <a:gd name="connsiteY4" fmla="*/ 5070029 h 5135581"/>
              <a:gd name="connsiteX5" fmla="*/ 1248739 w 4986554"/>
              <a:gd name="connsiteY5" fmla="*/ 4781814 h 5135581"/>
              <a:gd name="connsiteX6" fmla="*/ 27024 w 4986554"/>
              <a:gd name="connsiteY6" fmla="*/ 3104543 h 5135581"/>
              <a:gd name="connsiteX7" fmla="*/ 656039 w 4986554"/>
              <a:gd name="connsiteY7" fmla="*/ 480964 h 5135581"/>
              <a:gd name="connsiteX8" fmla="*/ 2500038 w 4986554"/>
              <a:gd name="connsiteY8" fmla="*/ 431 h 5135581"/>
              <a:gd name="connsiteX0" fmla="*/ 2486734 w 4986438"/>
              <a:gd name="connsiteY0" fmla="*/ 292 h 5276163"/>
              <a:gd name="connsiteX1" fmla="*/ 4330750 w 4986438"/>
              <a:gd name="connsiteY1" fmla="*/ 911734 h 5276163"/>
              <a:gd name="connsiteX2" fmla="*/ 4986438 w 4986438"/>
              <a:gd name="connsiteY2" fmla="*/ 2468377 h 5276163"/>
              <a:gd name="connsiteX3" fmla="*/ 4427277 w 4986438"/>
              <a:gd name="connsiteY3" fmla="*/ 4340408 h 5276163"/>
              <a:gd name="connsiteX4" fmla="*/ 3328352 w 4986438"/>
              <a:gd name="connsiteY4" fmla="*/ 5210611 h 5276163"/>
              <a:gd name="connsiteX5" fmla="*/ 1248623 w 4986438"/>
              <a:gd name="connsiteY5" fmla="*/ 4922396 h 5276163"/>
              <a:gd name="connsiteX6" fmla="*/ 26908 w 4986438"/>
              <a:gd name="connsiteY6" fmla="*/ 3245125 h 5276163"/>
              <a:gd name="connsiteX7" fmla="*/ 655923 w 4986438"/>
              <a:gd name="connsiteY7" fmla="*/ 621546 h 5276163"/>
              <a:gd name="connsiteX8" fmla="*/ 2486734 w 4986438"/>
              <a:gd name="connsiteY8" fmla="*/ 292 h 5276163"/>
              <a:gd name="connsiteX0" fmla="*/ 2486734 w 4986438"/>
              <a:gd name="connsiteY0" fmla="*/ 292 h 5270565"/>
              <a:gd name="connsiteX1" fmla="*/ 4330750 w 4986438"/>
              <a:gd name="connsiteY1" fmla="*/ 911734 h 5270565"/>
              <a:gd name="connsiteX2" fmla="*/ 4986438 w 4986438"/>
              <a:gd name="connsiteY2" fmla="*/ 2468377 h 5270565"/>
              <a:gd name="connsiteX3" fmla="*/ 4427277 w 4986438"/>
              <a:gd name="connsiteY3" fmla="*/ 4340408 h 5270565"/>
              <a:gd name="connsiteX4" fmla="*/ 3234135 w 4986438"/>
              <a:gd name="connsiteY4" fmla="*/ 5203769 h 5270565"/>
              <a:gd name="connsiteX5" fmla="*/ 1248623 w 4986438"/>
              <a:gd name="connsiteY5" fmla="*/ 4922396 h 5270565"/>
              <a:gd name="connsiteX6" fmla="*/ 26908 w 4986438"/>
              <a:gd name="connsiteY6" fmla="*/ 3245125 h 5270565"/>
              <a:gd name="connsiteX7" fmla="*/ 655923 w 4986438"/>
              <a:gd name="connsiteY7" fmla="*/ 621546 h 5270565"/>
              <a:gd name="connsiteX8" fmla="*/ 2486734 w 4986438"/>
              <a:gd name="connsiteY8" fmla="*/ 292 h 5270565"/>
              <a:gd name="connsiteX0" fmla="*/ 2486734 w 4986438"/>
              <a:gd name="connsiteY0" fmla="*/ 292 h 5270565"/>
              <a:gd name="connsiteX1" fmla="*/ 4330750 w 4986438"/>
              <a:gd name="connsiteY1" fmla="*/ 911734 h 5270565"/>
              <a:gd name="connsiteX2" fmla="*/ 4986438 w 4986438"/>
              <a:gd name="connsiteY2" fmla="*/ 2468377 h 5270565"/>
              <a:gd name="connsiteX3" fmla="*/ 4476698 w 4986438"/>
              <a:gd name="connsiteY3" fmla="*/ 4178642 h 5270565"/>
              <a:gd name="connsiteX4" fmla="*/ 3234135 w 4986438"/>
              <a:gd name="connsiteY4" fmla="*/ 5203769 h 5270565"/>
              <a:gd name="connsiteX5" fmla="*/ 1248623 w 4986438"/>
              <a:gd name="connsiteY5" fmla="*/ 4922396 h 5270565"/>
              <a:gd name="connsiteX6" fmla="*/ 26908 w 4986438"/>
              <a:gd name="connsiteY6" fmla="*/ 3245125 h 5270565"/>
              <a:gd name="connsiteX7" fmla="*/ 655923 w 4986438"/>
              <a:gd name="connsiteY7" fmla="*/ 621546 h 5270565"/>
              <a:gd name="connsiteX8" fmla="*/ 2486734 w 4986438"/>
              <a:gd name="connsiteY8" fmla="*/ 292 h 5270565"/>
              <a:gd name="connsiteX0" fmla="*/ 2483773 w 4983477"/>
              <a:gd name="connsiteY0" fmla="*/ 292 h 5270565"/>
              <a:gd name="connsiteX1" fmla="*/ 4327789 w 4983477"/>
              <a:gd name="connsiteY1" fmla="*/ 911734 h 5270565"/>
              <a:gd name="connsiteX2" fmla="*/ 4983477 w 4983477"/>
              <a:gd name="connsiteY2" fmla="*/ 2468377 h 5270565"/>
              <a:gd name="connsiteX3" fmla="*/ 4473737 w 4983477"/>
              <a:gd name="connsiteY3" fmla="*/ 4178642 h 5270565"/>
              <a:gd name="connsiteX4" fmla="*/ 3231174 w 4983477"/>
              <a:gd name="connsiteY4" fmla="*/ 5203769 h 5270565"/>
              <a:gd name="connsiteX5" fmla="*/ 1245662 w 4983477"/>
              <a:gd name="connsiteY5" fmla="*/ 4922396 h 5270565"/>
              <a:gd name="connsiteX6" fmla="*/ 23947 w 4983477"/>
              <a:gd name="connsiteY6" fmla="*/ 3245125 h 5270565"/>
              <a:gd name="connsiteX7" fmla="*/ 652962 w 4983477"/>
              <a:gd name="connsiteY7" fmla="*/ 621546 h 5270565"/>
              <a:gd name="connsiteX8" fmla="*/ 2483773 w 4983477"/>
              <a:gd name="connsiteY8" fmla="*/ 292 h 5270565"/>
              <a:gd name="connsiteX0" fmla="*/ 2483773 w 4983477"/>
              <a:gd name="connsiteY0" fmla="*/ 292 h 5270565"/>
              <a:gd name="connsiteX1" fmla="*/ 4327789 w 4983477"/>
              <a:gd name="connsiteY1" fmla="*/ 911734 h 5270565"/>
              <a:gd name="connsiteX2" fmla="*/ 4983477 w 4983477"/>
              <a:gd name="connsiteY2" fmla="*/ 2468377 h 5270565"/>
              <a:gd name="connsiteX3" fmla="*/ 4473737 w 4983477"/>
              <a:gd name="connsiteY3" fmla="*/ 4178642 h 5270565"/>
              <a:gd name="connsiteX4" fmla="*/ 3231174 w 4983477"/>
              <a:gd name="connsiteY4" fmla="*/ 5203769 h 5270565"/>
              <a:gd name="connsiteX5" fmla="*/ 1245662 w 4983477"/>
              <a:gd name="connsiteY5" fmla="*/ 4922396 h 5270565"/>
              <a:gd name="connsiteX6" fmla="*/ 23947 w 4983477"/>
              <a:gd name="connsiteY6" fmla="*/ 3245125 h 5270565"/>
              <a:gd name="connsiteX7" fmla="*/ 652962 w 4983477"/>
              <a:gd name="connsiteY7" fmla="*/ 621546 h 5270565"/>
              <a:gd name="connsiteX8" fmla="*/ 2483773 w 4983477"/>
              <a:gd name="connsiteY8" fmla="*/ 292 h 5270565"/>
              <a:gd name="connsiteX0" fmla="*/ 2483773 w 4983477"/>
              <a:gd name="connsiteY0" fmla="*/ 317 h 5270590"/>
              <a:gd name="connsiteX1" fmla="*/ 4327789 w 4983477"/>
              <a:gd name="connsiteY1" fmla="*/ 911759 h 5270590"/>
              <a:gd name="connsiteX2" fmla="*/ 4983477 w 4983477"/>
              <a:gd name="connsiteY2" fmla="*/ 2468402 h 5270590"/>
              <a:gd name="connsiteX3" fmla="*/ 4473737 w 4983477"/>
              <a:gd name="connsiteY3" fmla="*/ 4178667 h 5270590"/>
              <a:gd name="connsiteX4" fmla="*/ 3231174 w 4983477"/>
              <a:gd name="connsiteY4" fmla="*/ 5203794 h 5270590"/>
              <a:gd name="connsiteX5" fmla="*/ 1245662 w 4983477"/>
              <a:gd name="connsiteY5" fmla="*/ 4922421 h 5270590"/>
              <a:gd name="connsiteX6" fmla="*/ 23947 w 4983477"/>
              <a:gd name="connsiteY6" fmla="*/ 3245150 h 5270590"/>
              <a:gd name="connsiteX7" fmla="*/ 652962 w 4983477"/>
              <a:gd name="connsiteY7" fmla="*/ 621571 h 5270590"/>
              <a:gd name="connsiteX8" fmla="*/ 2483773 w 4983477"/>
              <a:gd name="connsiteY8" fmla="*/ 317 h 5270590"/>
              <a:gd name="connsiteX0" fmla="*/ 2483773 w 4983477"/>
              <a:gd name="connsiteY0" fmla="*/ 317 h 5270590"/>
              <a:gd name="connsiteX1" fmla="*/ 4327789 w 4983477"/>
              <a:gd name="connsiteY1" fmla="*/ 911759 h 5270590"/>
              <a:gd name="connsiteX2" fmla="*/ 4983477 w 4983477"/>
              <a:gd name="connsiteY2" fmla="*/ 2468402 h 5270590"/>
              <a:gd name="connsiteX3" fmla="*/ 4473737 w 4983477"/>
              <a:gd name="connsiteY3" fmla="*/ 4178667 h 5270590"/>
              <a:gd name="connsiteX4" fmla="*/ 3231174 w 4983477"/>
              <a:gd name="connsiteY4" fmla="*/ 5203794 h 5270590"/>
              <a:gd name="connsiteX5" fmla="*/ 1245662 w 4983477"/>
              <a:gd name="connsiteY5" fmla="*/ 4922421 h 5270590"/>
              <a:gd name="connsiteX6" fmla="*/ 23947 w 4983477"/>
              <a:gd name="connsiteY6" fmla="*/ 3245150 h 5270590"/>
              <a:gd name="connsiteX7" fmla="*/ 652962 w 4983477"/>
              <a:gd name="connsiteY7" fmla="*/ 621571 h 5270590"/>
              <a:gd name="connsiteX8" fmla="*/ 2483773 w 4983477"/>
              <a:gd name="connsiteY8" fmla="*/ 317 h 5270590"/>
              <a:gd name="connsiteX0" fmla="*/ 2483773 w 4983477"/>
              <a:gd name="connsiteY0" fmla="*/ 317 h 5270590"/>
              <a:gd name="connsiteX1" fmla="*/ 4327789 w 4983477"/>
              <a:gd name="connsiteY1" fmla="*/ 911759 h 5270590"/>
              <a:gd name="connsiteX2" fmla="*/ 4983477 w 4983477"/>
              <a:gd name="connsiteY2" fmla="*/ 2468402 h 5270590"/>
              <a:gd name="connsiteX3" fmla="*/ 4473737 w 4983477"/>
              <a:gd name="connsiteY3" fmla="*/ 4178667 h 5270590"/>
              <a:gd name="connsiteX4" fmla="*/ 3231174 w 4983477"/>
              <a:gd name="connsiteY4" fmla="*/ 5203794 h 5270590"/>
              <a:gd name="connsiteX5" fmla="*/ 1245662 w 4983477"/>
              <a:gd name="connsiteY5" fmla="*/ 4922421 h 5270590"/>
              <a:gd name="connsiteX6" fmla="*/ 23947 w 4983477"/>
              <a:gd name="connsiteY6" fmla="*/ 3245150 h 5270590"/>
              <a:gd name="connsiteX7" fmla="*/ 652962 w 4983477"/>
              <a:gd name="connsiteY7" fmla="*/ 621571 h 5270590"/>
              <a:gd name="connsiteX8" fmla="*/ 2483773 w 4983477"/>
              <a:gd name="connsiteY8" fmla="*/ 317 h 5270590"/>
              <a:gd name="connsiteX0" fmla="*/ 2483773 w 4983477"/>
              <a:gd name="connsiteY0" fmla="*/ 317 h 5270590"/>
              <a:gd name="connsiteX1" fmla="*/ 4327789 w 4983477"/>
              <a:gd name="connsiteY1" fmla="*/ 911759 h 5270590"/>
              <a:gd name="connsiteX2" fmla="*/ 4983477 w 4983477"/>
              <a:gd name="connsiteY2" fmla="*/ 2468402 h 5270590"/>
              <a:gd name="connsiteX3" fmla="*/ 4473737 w 4983477"/>
              <a:gd name="connsiteY3" fmla="*/ 4178667 h 5270590"/>
              <a:gd name="connsiteX4" fmla="*/ 3231174 w 4983477"/>
              <a:gd name="connsiteY4" fmla="*/ 5203794 h 5270590"/>
              <a:gd name="connsiteX5" fmla="*/ 1245662 w 4983477"/>
              <a:gd name="connsiteY5" fmla="*/ 4922421 h 5270590"/>
              <a:gd name="connsiteX6" fmla="*/ 23947 w 4983477"/>
              <a:gd name="connsiteY6" fmla="*/ 3245150 h 5270590"/>
              <a:gd name="connsiteX7" fmla="*/ 652962 w 4983477"/>
              <a:gd name="connsiteY7" fmla="*/ 621571 h 5270590"/>
              <a:gd name="connsiteX8" fmla="*/ 2483773 w 4983477"/>
              <a:gd name="connsiteY8" fmla="*/ 317 h 5270590"/>
              <a:gd name="connsiteX0" fmla="*/ 2483773 w 4983477"/>
              <a:gd name="connsiteY0" fmla="*/ 317 h 5270590"/>
              <a:gd name="connsiteX1" fmla="*/ 4327789 w 4983477"/>
              <a:gd name="connsiteY1" fmla="*/ 911759 h 5270590"/>
              <a:gd name="connsiteX2" fmla="*/ 4983477 w 4983477"/>
              <a:gd name="connsiteY2" fmla="*/ 2468402 h 5270590"/>
              <a:gd name="connsiteX3" fmla="*/ 4473737 w 4983477"/>
              <a:gd name="connsiteY3" fmla="*/ 4178667 h 5270590"/>
              <a:gd name="connsiteX4" fmla="*/ 3231174 w 4983477"/>
              <a:gd name="connsiteY4" fmla="*/ 5203794 h 5270590"/>
              <a:gd name="connsiteX5" fmla="*/ 1245662 w 4983477"/>
              <a:gd name="connsiteY5" fmla="*/ 4922421 h 5270590"/>
              <a:gd name="connsiteX6" fmla="*/ 23947 w 4983477"/>
              <a:gd name="connsiteY6" fmla="*/ 3245150 h 5270590"/>
              <a:gd name="connsiteX7" fmla="*/ 652962 w 4983477"/>
              <a:gd name="connsiteY7" fmla="*/ 621571 h 5270590"/>
              <a:gd name="connsiteX8" fmla="*/ 2483773 w 4983477"/>
              <a:gd name="connsiteY8" fmla="*/ 317 h 5270590"/>
              <a:gd name="connsiteX0" fmla="*/ 2480788 w 4980492"/>
              <a:gd name="connsiteY0" fmla="*/ 317 h 5270590"/>
              <a:gd name="connsiteX1" fmla="*/ 4324804 w 4980492"/>
              <a:gd name="connsiteY1" fmla="*/ 911759 h 5270590"/>
              <a:gd name="connsiteX2" fmla="*/ 4980492 w 4980492"/>
              <a:gd name="connsiteY2" fmla="*/ 2468402 h 5270590"/>
              <a:gd name="connsiteX3" fmla="*/ 4470752 w 4980492"/>
              <a:gd name="connsiteY3" fmla="*/ 4178667 h 5270590"/>
              <a:gd name="connsiteX4" fmla="*/ 3228189 w 4980492"/>
              <a:gd name="connsiteY4" fmla="*/ 5203794 h 5270590"/>
              <a:gd name="connsiteX5" fmla="*/ 1242677 w 4980492"/>
              <a:gd name="connsiteY5" fmla="*/ 4922421 h 5270590"/>
              <a:gd name="connsiteX6" fmla="*/ 20962 w 4980492"/>
              <a:gd name="connsiteY6" fmla="*/ 3245150 h 5270590"/>
              <a:gd name="connsiteX7" fmla="*/ 725198 w 4980492"/>
              <a:gd name="connsiteY7" fmla="*/ 691136 h 5270590"/>
              <a:gd name="connsiteX8" fmla="*/ 2480788 w 4980492"/>
              <a:gd name="connsiteY8" fmla="*/ 317 h 5270590"/>
              <a:gd name="connsiteX0" fmla="*/ 2557445 w 5057149"/>
              <a:gd name="connsiteY0" fmla="*/ 317 h 5273590"/>
              <a:gd name="connsiteX1" fmla="*/ 4401461 w 5057149"/>
              <a:gd name="connsiteY1" fmla="*/ 911759 h 5273590"/>
              <a:gd name="connsiteX2" fmla="*/ 5057149 w 5057149"/>
              <a:gd name="connsiteY2" fmla="*/ 2468402 h 5273590"/>
              <a:gd name="connsiteX3" fmla="*/ 4547409 w 5057149"/>
              <a:gd name="connsiteY3" fmla="*/ 4178667 h 5273590"/>
              <a:gd name="connsiteX4" fmla="*/ 3304846 w 5057149"/>
              <a:gd name="connsiteY4" fmla="*/ 5203794 h 5273590"/>
              <a:gd name="connsiteX5" fmla="*/ 1319334 w 5057149"/>
              <a:gd name="connsiteY5" fmla="*/ 4922421 h 5273590"/>
              <a:gd name="connsiteX6" fmla="*/ 20788 w 5057149"/>
              <a:gd name="connsiteY6" fmla="*/ 3152453 h 5273590"/>
              <a:gd name="connsiteX7" fmla="*/ 801855 w 5057149"/>
              <a:gd name="connsiteY7" fmla="*/ 691136 h 5273590"/>
              <a:gd name="connsiteX8" fmla="*/ 2557445 w 5057149"/>
              <a:gd name="connsiteY8" fmla="*/ 317 h 5273590"/>
              <a:gd name="connsiteX0" fmla="*/ 2557445 w 5057149"/>
              <a:gd name="connsiteY0" fmla="*/ 317 h 5319464"/>
              <a:gd name="connsiteX1" fmla="*/ 4401461 w 5057149"/>
              <a:gd name="connsiteY1" fmla="*/ 911759 h 5319464"/>
              <a:gd name="connsiteX2" fmla="*/ 5057149 w 5057149"/>
              <a:gd name="connsiteY2" fmla="*/ 2468402 h 5319464"/>
              <a:gd name="connsiteX3" fmla="*/ 4547409 w 5057149"/>
              <a:gd name="connsiteY3" fmla="*/ 4178667 h 5319464"/>
              <a:gd name="connsiteX4" fmla="*/ 3304846 w 5057149"/>
              <a:gd name="connsiteY4" fmla="*/ 5203794 h 5319464"/>
              <a:gd name="connsiteX5" fmla="*/ 1308091 w 5057149"/>
              <a:gd name="connsiteY5" fmla="*/ 5063694 h 5319464"/>
              <a:gd name="connsiteX6" fmla="*/ 20788 w 5057149"/>
              <a:gd name="connsiteY6" fmla="*/ 3152453 h 5319464"/>
              <a:gd name="connsiteX7" fmla="*/ 801855 w 5057149"/>
              <a:gd name="connsiteY7" fmla="*/ 691136 h 5319464"/>
              <a:gd name="connsiteX8" fmla="*/ 2557445 w 5057149"/>
              <a:gd name="connsiteY8" fmla="*/ 317 h 5319464"/>
              <a:gd name="connsiteX0" fmla="*/ 2647423 w 5147127"/>
              <a:gd name="connsiteY0" fmla="*/ 317 h 5315767"/>
              <a:gd name="connsiteX1" fmla="*/ 4491439 w 5147127"/>
              <a:gd name="connsiteY1" fmla="*/ 911759 h 5315767"/>
              <a:gd name="connsiteX2" fmla="*/ 5147127 w 5147127"/>
              <a:gd name="connsiteY2" fmla="*/ 2468402 h 5315767"/>
              <a:gd name="connsiteX3" fmla="*/ 4637387 w 5147127"/>
              <a:gd name="connsiteY3" fmla="*/ 4178667 h 5315767"/>
              <a:gd name="connsiteX4" fmla="*/ 3394824 w 5147127"/>
              <a:gd name="connsiteY4" fmla="*/ 5203794 h 5315767"/>
              <a:gd name="connsiteX5" fmla="*/ 1398069 w 5147127"/>
              <a:gd name="connsiteY5" fmla="*/ 5063694 h 5315767"/>
              <a:gd name="connsiteX6" fmla="*/ 18433 w 5147127"/>
              <a:gd name="connsiteY6" fmla="*/ 3218733 h 5315767"/>
              <a:gd name="connsiteX7" fmla="*/ 891833 w 5147127"/>
              <a:gd name="connsiteY7" fmla="*/ 691136 h 5315767"/>
              <a:gd name="connsiteX8" fmla="*/ 2647423 w 5147127"/>
              <a:gd name="connsiteY8" fmla="*/ 317 h 5315767"/>
              <a:gd name="connsiteX0" fmla="*/ 2647423 w 5147127"/>
              <a:gd name="connsiteY0" fmla="*/ 368 h 5315818"/>
              <a:gd name="connsiteX1" fmla="*/ 4516706 w 5147127"/>
              <a:gd name="connsiteY1" fmla="*/ 850916 h 5315818"/>
              <a:gd name="connsiteX2" fmla="*/ 5147127 w 5147127"/>
              <a:gd name="connsiteY2" fmla="*/ 2468453 h 5315818"/>
              <a:gd name="connsiteX3" fmla="*/ 4637387 w 5147127"/>
              <a:gd name="connsiteY3" fmla="*/ 4178718 h 5315818"/>
              <a:gd name="connsiteX4" fmla="*/ 3394824 w 5147127"/>
              <a:gd name="connsiteY4" fmla="*/ 5203845 h 5315818"/>
              <a:gd name="connsiteX5" fmla="*/ 1398069 w 5147127"/>
              <a:gd name="connsiteY5" fmla="*/ 5063745 h 5315818"/>
              <a:gd name="connsiteX6" fmla="*/ 18433 w 5147127"/>
              <a:gd name="connsiteY6" fmla="*/ 3218784 h 5315818"/>
              <a:gd name="connsiteX7" fmla="*/ 891833 w 5147127"/>
              <a:gd name="connsiteY7" fmla="*/ 691187 h 5315818"/>
              <a:gd name="connsiteX8" fmla="*/ 2647423 w 5147127"/>
              <a:gd name="connsiteY8" fmla="*/ 368 h 5315818"/>
              <a:gd name="connsiteX0" fmla="*/ 2737017 w 5147522"/>
              <a:gd name="connsiteY0" fmla="*/ 284 h 5427044"/>
              <a:gd name="connsiteX1" fmla="*/ 4517101 w 5147522"/>
              <a:gd name="connsiteY1" fmla="*/ 962142 h 5427044"/>
              <a:gd name="connsiteX2" fmla="*/ 5147522 w 5147522"/>
              <a:gd name="connsiteY2" fmla="*/ 2579679 h 5427044"/>
              <a:gd name="connsiteX3" fmla="*/ 4637782 w 5147522"/>
              <a:gd name="connsiteY3" fmla="*/ 4289944 h 5427044"/>
              <a:gd name="connsiteX4" fmla="*/ 3395219 w 5147522"/>
              <a:gd name="connsiteY4" fmla="*/ 5315071 h 5427044"/>
              <a:gd name="connsiteX5" fmla="*/ 1398464 w 5147522"/>
              <a:gd name="connsiteY5" fmla="*/ 5174971 h 5427044"/>
              <a:gd name="connsiteX6" fmla="*/ 18828 w 5147522"/>
              <a:gd name="connsiteY6" fmla="*/ 3330010 h 5427044"/>
              <a:gd name="connsiteX7" fmla="*/ 892228 w 5147522"/>
              <a:gd name="connsiteY7" fmla="*/ 802413 h 5427044"/>
              <a:gd name="connsiteX8" fmla="*/ 2737017 w 5147522"/>
              <a:gd name="connsiteY8" fmla="*/ 284 h 5427044"/>
              <a:gd name="connsiteX0" fmla="*/ 2737017 w 5230100"/>
              <a:gd name="connsiteY0" fmla="*/ 284 h 5427044"/>
              <a:gd name="connsiteX1" fmla="*/ 4517101 w 5230100"/>
              <a:gd name="connsiteY1" fmla="*/ 962142 h 5427044"/>
              <a:gd name="connsiteX2" fmla="*/ 5230100 w 5230100"/>
              <a:gd name="connsiteY2" fmla="*/ 2554935 h 5427044"/>
              <a:gd name="connsiteX3" fmla="*/ 4637782 w 5230100"/>
              <a:gd name="connsiteY3" fmla="*/ 4289944 h 5427044"/>
              <a:gd name="connsiteX4" fmla="*/ 3395219 w 5230100"/>
              <a:gd name="connsiteY4" fmla="*/ 5315071 h 5427044"/>
              <a:gd name="connsiteX5" fmla="*/ 1398464 w 5230100"/>
              <a:gd name="connsiteY5" fmla="*/ 5174971 h 5427044"/>
              <a:gd name="connsiteX6" fmla="*/ 18828 w 5230100"/>
              <a:gd name="connsiteY6" fmla="*/ 3330010 h 5427044"/>
              <a:gd name="connsiteX7" fmla="*/ 892228 w 5230100"/>
              <a:gd name="connsiteY7" fmla="*/ 802413 h 5427044"/>
              <a:gd name="connsiteX8" fmla="*/ 2737017 w 5230100"/>
              <a:gd name="connsiteY8" fmla="*/ 284 h 542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0100" h="5427044">
                <a:moveTo>
                  <a:pt x="2737017" y="284"/>
                </a:moveTo>
                <a:cubicBezTo>
                  <a:pt x="3054234" y="-13285"/>
                  <a:pt x="3941595" y="460124"/>
                  <a:pt x="4517101" y="962142"/>
                </a:cubicBezTo>
                <a:cubicBezTo>
                  <a:pt x="4815579" y="1459013"/>
                  <a:pt x="5171584" y="1973622"/>
                  <a:pt x="5230100" y="2554935"/>
                </a:cubicBezTo>
                <a:cubicBezTo>
                  <a:pt x="5079987" y="3261606"/>
                  <a:pt x="4943595" y="3829921"/>
                  <a:pt x="4637782" y="4289944"/>
                </a:cubicBezTo>
                <a:cubicBezTo>
                  <a:pt x="4331969" y="4749967"/>
                  <a:pt x="3708045" y="5200102"/>
                  <a:pt x="3395219" y="5315071"/>
                </a:cubicBezTo>
                <a:cubicBezTo>
                  <a:pt x="2942375" y="5464449"/>
                  <a:pt x="1961196" y="5505815"/>
                  <a:pt x="1398464" y="5174971"/>
                </a:cubicBezTo>
                <a:cubicBezTo>
                  <a:pt x="835732" y="4844128"/>
                  <a:pt x="130665" y="3959245"/>
                  <a:pt x="18828" y="3330010"/>
                </a:cubicBezTo>
                <a:cubicBezTo>
                  <a:pt x="-108957" y="2652928"/>
                  <a:pt x="439197" y="1357367"/>
                  <a:pt x="892228" y="802413"/>
                </a:cubicBezTo>
                <a:cubicBezTo>
                  <a:pt x="1345260" y="247459"/>
                  <a:pt x="2321559" y="23304"/>
                  <a:pt x="2737017" y="284"/>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4A6349DA-4800-4EA3-099D-694A89421F7C}"/>
              </a:ext>
            </a:extLst>
          </p:cNvPr>
          <p:cNvSpPr>
            <a:spLocks noGrp="1"/>
          </p:cNvSpPr>
          <p:nvPr>
            <p:ph type="ctrTitle"/>
          </p:nvPr>
        </p:nvSpPr>
        <p:spPr>
          <a:xfrm>
            <a:off x="1360521" y="2788237"/>
            <a:ext cx="3075291" cy="1316836"/>
          </a:xfrm>
        </p:spPr>
        <p:txBody>
          <a:bodyPr anchor="b">
            <a:noAutofit/>
          </a:bodyPr>
          <a:lstStyle/>
          <a:p>
            <a:r>
              <a:rPr lang="fi-FI" sz="4800" b="1" dirty="0">
                <a:solidFill>
                  <a:schemeClr val="tx2"/>
                </a:solidFill>
                <a:latin typeface="Aharoni" panose="02010803020104030203" pitchFamily="2" charset="-79"/>
                <a:cs typeface="Aharoni" panose="02010803020104030203" pitchFamily="2" charset="-79"/>
              </a:rPr>
              <a:t>KIITOS </a:t>
            </a:r>
            <a:r>
              <a:rPr lang="fi-FI" sz="4800" b="1" dirty="0">
                <a:solidFill>
                  <a:schemeClr val="tx2"/>
                </a:solidFill>
                <a:latin typeface="Aharoni" panose="02010803020104030203" pitchFamily="2" charset="-79"/>
                <a:cs typeface="Aharoni" panose="02010803020104030203" pitchFamily="2" charset="-79"/>
                <a:sym typeface="Wingdings" panose="05000000000000000000" pitchFamily="2" charset="2"/>
              </a:rPr>
              <a:t></a:t>
            </a:r>
            <a:endParaRPr lang="fi-FI" sz="4800" b="1" dirty="0">
              <a:solidFill>
                <a:schemeClr val="tx2"/>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452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C8692F8F-ACF9-96A9-6DA3-E55B10A15950}"/>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4" name="Otsikko 3">
            <a:extLst>
              <a:ext uri="{FF2B5EF4-FFF2-40B4-BE49-F238E27FC236}">
                <a16:creationId xmlns:a16="http://schemas.microsoft.com/office/drawing/2014/main" id="{A1B174A2-2468-CEA9-AD7B-769E9FCC83AD}"/>
              </a:ext>
            </a:extLst>
          </p:cNvPr>
          <p:cNvSpPr>
            <a:spLocks noGrp="1"/>
          </p:cNvSpPr>
          <p:nvPr>
            <p:ph type="title"/>
          </p:nvPr>
        </p:nvSpPr>
        <p:spPr/>
        <p:txBody>
          <a:bodyPr/>
          <a:lstStyle/>
          <a:p>
            <a:r>
              <a:rPr lang="fi-FI" dirty="0">
                <a:latin typeface="Aharoni" panose="02010803020104030203" pitchFamily="2" charset="-79"/>
                <a:cs typeface="Aharoni" panose="02010803020104030203" pitchFamily="2" charset="-79"/>
              </a:rPr>
              <a:t>Rakenne</a:t>
            </a:r>
          </a:p>
        </p:txBody>
      </p:sp>
      <p:sp>
        <p:nvSpPr>
          <p:cNvPr id="6" name="Sisällön paikkamerkki 5">
            <a:extLst>
              <a:ext uri="{FF2B5EF4-FFF2-40B4-BE49-F238E27FC236}">
                <a16:creationId xmlns:a16="http://schemas.microsoft.com/office/drawing/2014/main" id="{726FBE44-9E1C-F155-B9CA-829CCA3A1804}"/>
              </a:ext>
            </a:extLst>
          </p:cNvPr>
          <p:cNvSpPr>
            <a:spLocks noGrp="1"/>
          </p:cNvSpPr>
          <p:nvPr>
            <p:ph idx="1"/>
          </p:nvPr>
        </p:nvSpPr>
        <p:spPr/>
        <p:txBody>
          <a:bodyPr>
            <a:normAutofit/>
          </a:bodyPr>
          <a:lstStyle/>
          <a:p>
            <a:r>
              <a:rPr lang="fi-FI" dirty="0">
                <a:latin typeface="Aharoni" panose="02010803020104030203" pitchFamily="2" charset="-79"/>
                <a:cs typeface="Aharoni" panose="02010803020104030203" pitchFamily="2" charset="-79"/>
              </a:rPr>
              <a:t>Muutos vauvan syntyessä ja vauvan tarpeet: miksi neuroerityiselle vanhemmalle tukea ja ohjausta?</a:t>
            </a:r>
          </a:p>
          <a:p>
            <a:r>
              <a:rPr lang="fi-FI" dirty="0">
                <a:latin typeface="Aharoni" panose="02010803020104030203" pitchFamily="2" charset="-79"/>
                <a:cs typeface="Aharoni" panose="02010803020104030203" pitchFamily="2" charset="-79"/>
              </a:rPr>
              <a:t>Ohjauksen ja tuen tavoitteet: Mitä tuetaan?</a:t>
            </a:r>
          </a:p>
          <a:p>
            <a:r>
              <a:rPr lang="fi-FI" dirty="0">
                <a:latin typeface="Aharoni" panose="02010803020104030203" pitchFamily="2" charset="-79"/>
                <a:cs typeface="Aharoni" panose="02010803020104030203" pitchFamily="2" charset="-79"/>
              </a:rPr>
              <a:t>Ohjaus ja tuki käytännössä: Miten tuetaan?</a:t>
            </a:r>
          </a:p>
        </p:txBody>
      </p:sp>
    </p:spTree>
    <p:extLst>
      <p:ext uri="{BB962C8B-B14F-4D97-AF65-F5344CB8AC3E}">
        <p14:creationId xmlns:p14="http://schemas.microsoft.com/office/powerpoint/2010/main" val="962059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21" name="Rectangle 20">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2" name="Sisällön paikkamerkki 1" descr="Värikkäät konfetit vaaleanpunaisella taustalla">
            <a:extLst>
              <a:ext uri="{FF2B5EF4-FFF2-40B4-BE49-F238E27FC236}">
                <a16:creationId xmlns:a16="http://schemas.microsoft.com/office/drawing/2014/main" id="{C8692F8F-ACF9-96A9-6DA3-E55B10A15950}"/>
              </a:ext>
            </a:extLst>
          </p:cNvPr>
          <p:cNvPicPr>
            <a:picLocks noGrp="1" noChangeAspect="1"/>
          </p:cNvPicPr>
          <p:nvPr>
            <p:ph idx="1"/>
          </p:nvPr>
        </p:nvPicPr>
        <p:blipFill>
          <a:blip r:embed="rId2" cstate="print">
            <a:alphaModFix amt="40000"/>
            <a:extLst>
              <a:ext uri="{28A0092B-C50C-407E-A947-70E740481C1C}">
                <a14:useLocalDpi xmlns:a14="http://schemas.microsoft.com/office/drawing/2010/main" val="0"/>
              </a:ext>
            </a:extLst>
          </a:blip>
          <a:srcRect t="10195" b="5174"/>
          <a:stretch/>
        </p:blipFill>
        <p:spPr>
          <a:xfrm>
            <a:off x="0" y="0"/>
            <a:ext cx="12191981" cy="6887365"/>
          </a:xfrm>
          <a:prstGeom prst="rect">
            <a:avLst/>
          </a:prstGeom>
        </p:spPr>
      </p:pic>
      <p:sp>
        <p:nvSpPr>
          <p:cNvPr id="3" name="Tekstiruutu 2">
            <a:extLst>
              <a:ext uri="{FF2B5EF4-FFF2-40B4-BE49-F238E27FC236}">
                <a16:creationId xmlns:a16="http://schemas.microsoft.com/office/drawing/2014/main" id="{78FE27D2-893A-A59F-B682-B2D4718D5691}"/>
              </a:ext>
            </a:extLst>
          </p:cNvPr>
          <p:cNvSpPr txBox="1"/>
          <p:nvPr/>
        </p:nvSpPr>
        <p:spPr>
          <a:xfrm>
            <a:off x="509666" y="1738859"/>
            <a:ext cx="4152276" cy="646331"/>
          </a:xfrm>
          <a:prstGeom prst="rect">
            <a:avLst/>
          </a:prstGeom>
          <a:noFill/>
        </p:spPr>
        <p:txBody>
          <a:bodyPr wrap="square" rtlCol="0">
            <a:spAutoFit/>
          </a:bodyPr>
          <a:lstStyle/>
          <a:p>
            <a:r>
              <a:rPr lang="fi-FI" dirty="0">
                <a:latin typeface="Aharoni" panose="02010803020104030203" pitchFamily="2" charset="-79"/>
                <a:cs typeface="Aharoni" panose="02010803020104030203" pitchFamily="2" charset="-79"/>
              </a:rPr>
              <a:t>AISTIYMPÄRISTÖ</a:t>
            </a:r>
          </a:p>
          <a:p>
            <a:r>
              <a:rPr lang="fi-FI" dirty="0">
                <a:latin typeface="Aharoni" panose="02010803020104030203" pitchFamily="2" charset="-79"/>
                <a:cs typeface="Aharoni" panose="02010803020104030203" pitchFamily="2" charset="-79"/>
              </a:rPr>
              <a:t>- Uusia voimakkaita aistiärsykkeitä</a:t>
            </a:r>
          </a:p>
        </p:txBody>
      </p:sp>
      <p:sp>
        <p:nvSpPr>
          <p:cNvPr id="4" name="Vuokaaviosymboli: Liitin 3">
            <a:extLst>
              <a:ext uri="{FF2B5EF4-FFF2-40B4-BE49-F238E27FC236}">
                <a16:creationId xmlns:a16="http://schemas.microsoft.com/office/drawing/2014/main" id="{7000A383-5089-C897-008E-E04347ED9952}"/>
              </a:ext>
            </a:extLst>
          </p:cNvPr>
          <p:cNvSpPr/>
          <p:nvPr/>
        </p:nvSpPr>
        <p:spPr>
          <a:xfrm>
            <a:off x="4347148" y="1753849"/>
            <a:ext cx="3357796" cy="3357797"/>
          </a:xfrm>
          <a:prstGeom prst="flowChartConnector">
            <a:avLst/>
          </a:prstGeom>
          <a:solidFill>
            <a:schemeClr val="accent2">
              <a:lumMod val="60000"/>
              <a:lumOff val="40000"/>
            </a:schemeClr>
          </a:solidFill>
          <a:ln w="476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B1252A8D-0F3F-74D2-C9EA-433B139B0100}"/>
              </a:ext>
            </a:extLst>
          </p:cNvPr>
          <p:cNvSpPr txBox="1"/>
          <p:nvPr/>
        </p:nvSpPr>
        <p:spPr>
          <a:xfrm>
            <a:off x="4542021" y="2638268"/>
            <a:ext cx="2983042" cy="1569660"/>
          </a:xfrm>
          <a:prstGeom prst="rect">
            <a:avLst/>
          </a:prstGeom>
          <a:noFill/>
        </p:spPr>
        <p:txBody>
          <a:bodyPr wrap="square" rtlCol="0">
            <a:spAutoFit/>
          </a:bodyPr>
          <a:lstStyle/>
          <a:p>
            <a:pPr algn="ctr"/>
            <a:r>
              <a:rPr lang="fi-FI" sz="3200" dirty="0">
                <a:latin typeface="Aharoni" panose="02010803020104030203" pitchFamily="2" charset="-79"/>
                <a:cs typeface="Aharoni" panose="02010803020104030203" pitchFamily="2" charset="-79"/>
              </a:rPr>
              <a:t>MUUTOS </a:t>
            </a:r>
          </a:p>
          <a:p>
            <a:pPr algn="ctr"/>
            <a:r>
              <a:rPr lang="fi-FI" sz="3200" dirty="0">
                <a:latin typeface="Aharoni" panose="02010803020104030203" pitchFamily="2" charset="-79"/>
                <a:cs typeface="Aharoni" panose="02010803020104030203" pitchFamily="2" charset="-79"/>
              </a:rPr>
              <a:t>VAUVAN</a:t>
            </a:r>
          </a:p>
          <a:p>
            <a:pPr algn="ctr"/>
            <a:r>
              <a:rPr lang="fi-FI" sz="3200" dirty="0">
                <a:latin typeface="Aharoni" panose="02010803020104030203" pitchFamily="2" charset="-79"/>
                <a:cs typeface="Aharoni" panose="02010803020104030203" pitchFamily="2" charset="-79"/>
              </a:rPr>
              <a:t>SYNTYESSÄ</a:t>
            </a:r>
          </a:p>
        </p:txBody>
      </p:sp>
      <p:sp>
        <p:nvSpPr>
          <p:cNvPr id="7" name="Tekstiruutu 6">
            <a:extLst>
              <a:ext uri="{FF2B5EF4-FFF2-40B4-BE49-F238E27FC236}">
                <a16:creationId xmlns:a16="http://schemas.microsoft.com/office/drawing/2014/main" id="{8F37ECFB-5EDC-BF93-F2FD-837E1D006FC3}"/>
              </a:ext>
            </a:extLst>
          </p:cNvPr>
          <p:cNvSpPr txBox="1"/>
          <p:nvPr/>
        </p:nvSpPr>
        <p:spPr>
          <a:xfrm>
            <a:off x="6475752" y="494675"/>
            <a:ext cx="4062334" cy="923330"/>
          </a:xfrm>
          <a:prstGeom prst="rect">
            <a:avLst/>
          </a:prstGeom>
          <a:noFill/>
        </p:spPr>
        <p:txBody>
          <a:bodyPr wrap="square" rtlCol="0">
            <a:spAutoFit/>
          </a:bodyPr>
          <a:lstStyle/>
          <a:p>
            <a:r>
              <a:rPr lang="fi-FI" dirty="0">
                <a:latin typeface="Aharoni" panose="02010803020104030203" pitchFamily="2" charset="-79"/>
                <a:cs typeface="Aharoni" panose="02010803020104030203" pitchFamily="2" charset="-79"/>
              </a:rPr>
              <a:t>SOSIAALISET SUHTEET JA ROOLIT</a:t>
            </a:r>
          </a:p>
          <a:p>
            <a:r>
              <a:rPr lang="fi-FI" dirty="0">
                <a:latin typeface="Aharoni" panose="02010803020104030203" pitchFamily="2" charset="-79"/>
                <a:cs typeface="Aharoni" panose="02010803020104030203" pitchFamily="2" charset="-79"/>
              </a:rPr>
              <a:t>- Uusi intensiivinen ihmissuhde </a:t>
            </a:r>
            <a:r>
              <a:rPr lang="fi-FI" dirty="0" err="1">
                <a:latin typeface="Aharoni" panose="02010803020104030203" pitchFamily="2" charset="-79"/>
                <a:cs typeface="Aharoni" panose="02010803020104030203" pitchFamily="2" charset="-79"/>
              </a:rPr>
              <a:t>vs</a:t>
            </a:r>
            <a:r>
              <a:rPr lang="fi-FI" dirty="0">
                <a:latin typeface="Aharoni" panose="02010803020104030203" pitchFamily="2" charset="-79"/>
                <a:cs typeface="Aharoni" panose="02010803020104030203" pitchFamily="2" charset="-79"/>
              </a:rPr>
              <a:t> aiempi sosiaalinen ympäristö?</a:t>
            </a:r>
          </a:p>
        </p:txBody>
      </p:sp>
      <p:sp>
        <p:nvSpPr>
          <p:cNvPr id="8" name="Tekstiruutu 7">
            <a:extLst>
              <a:ext uri="{FF2B5EF4-FFF2-40B4-BE49-F238E27FC236}">
                <a16:creationId xmlns:a16="http://schemas.microsoft.com/office/drawing/2014/main" id="{DDEC8C0E-4EB6-EBD6-FD77-EBA36624F166}"/>
              </a:ext>
            </a:extLst>
          </p:cNvPr>
          <p:cNvSpPr txBox="1"/>
          <p:nvPr/>
        </p:nvSpPr>
        <p:spPr>
          <a:xfrm>
            <a:off x="8124669" y="1963711"/>
            <a:ext cx="3522688" cy="646331"/>
          </a:xfrm>
          <a:prstGeom prst="rect">
            <a:avLst/>
          </a:prstGeom>
          <a:noFill/>
        </p:spPr>
        <p:txBody>
          <a:bodyPr wrap="square" rtlCol="0">
            <a:spAutoFit/>
          </a:bodyPr>
          <a:lstStyle/>
          <a:p>
            <a:r>
              <a:rPr lang="fi-FI" dirty="0">
                <a:latin typeface="Aharoni" panose="02010803020104030203" pitchFamily="2" charset="-79"/>
                <a:cs typeface="Aharoni" panose="02010803020104030203" pitchFamily="2" charset="-79"/>
              </a:rPr>
              <a:t>ARJEN RUTIINIT</a:t>
            </a:r>
          </a:p>
          <a:p>
            <a:r>
              <a:rPr lang="fi-FI" dirty="0">
                <a:latin typeface="Aharoni" panose="02010803020104030203" pitchFamily="2" charset="-79"/>
                <a:cs typeface="Aharoni" panose="02010803020104030203" pitchFamily="2" charset="-79"/>
              </a:rPr>
              <a:t>- Milloin ja miten?</a:t>
            </a:r>
          </a:p>
        </p:txBody>
      </p:sp>
      <p:sp>
        <p:nvSpPr>
          <p:cNvPr id="9" name="Tekstiruutu 8">
            <a:extLst>
              <a:ext uri="{FF2B5EF4-FFF2-40B4-BE49-F238E27FC236}">
                <a16:creationId xmlns:a16="http://schemas.microsoft.com/office/drawing/2014/main" id="{04321EBA-2612-DC81-3D73-DB6B0A8A5636}"/>
              </a:ext>
            </a:extLst>
          </p:cNvPr>
          <p:cNvSpPr txBox="1"/>
          <p:nvPr/>
        </p:nvSpPr>
        <p:spPr>
          <a:xfrm>
            <a:off x="8654323" y="2955560"/>
            <a:ext cx="4062334" cy="923330"/>
          </a:xfrm>
          <a:prstGeom prst="rect">
            <a:avLst/>
          </a:prstGeom>
          <a:noFill/>
        </p:spPr>
        <p:txBody>
          <a:bodyPr wrap="square" rtlCol="0">
            <a:spAutoFit/>
          </a:bodyPr>
          <a:lstStyle/>
          <a:p>
            <a:r>
              <a:rPr lang="fi-FI" dirty="0">
                <a:latin typeface="Aharoni" panose="02010803020104030203" pitchFamily="2" charset="-79"/>
                <a:cs typeface="Aharoni" panose="02010803020104030203" pitchFamily="2" charset="-79"/>
              </a:rPr>
              <a:t>AJANKÄYTTÖ</a:t>
            </a:r>
          </a:p>
          <a:p>
            <a:r>
              <a:rPr lang="fi-FI" dirty="0">
                <a:latin typeface="Aharoni" panose="02010803020104030203" pitchFamily="2" charset="-79"/>
                <a:cs typeface="Aharoni" panose="02010803020104030203" pitchFamily="2" charset="-79"/>
              </a:rPr>
              <a:t>- Työ </a:t>
            </a:r>
            <a:r>
              <a:rPr lang="fi-FI" dirty="0" err="1">
                <a:latin typeface="Aharoni" panose="02010803020104030203" pitchFamily="2" charset="-79"/>
                <a:cs typeface="Aharoni" panose="02010803020104030203" pitchFamily="2" charset="-79"/>
              </a:rPr>
              <a:t>vs</a:t>
            </a:r>
            <a:r>
              <a:rPr lang="fi-FI" dirty="0">
                <a:latin typeface="Aharoni" panose="02010803020104030203" pitchFamily="2" charset="-79"/>
                <a:cs typeface="Aharoni" panose="02010803020104030203" pitchFamily="2" charset="-79"/>
              </a:rPr>
              <a:t> vapaa-aika? Omat mielenkiinnon kohteet?</a:t>
            </a:r>
          </a:p>
        </p:txBody>
      </p:sp>
      <p:sp>
        <p:nvSpPr>
          <p:cNvPr id="10" name="Tekstiruutu 9">
            <a:extLst>
              <a:ext uri="{FF2B5EF4-FFF2-40B4-BE49-F238E27FC236}">
                <a16:creationId xmlns:a16="http://schemas.microsoft.com/office/drawing/2014/main" id="{8D161A05-4A7F-7CB7-700A-CB69BF101C94}"/>
              </a:ext>
            </a:extLst>
          </p:cNvPr>
          <p:cNvSpPr txBox="1"/>
          <p:nvPr/>
        </p:nvSpPr>
        <p:spPr>
          <a:xfrm>
            <a:off x="2580806" y="677057"/>
            <a:ext cx="4062334" cy="646331"/>
          </a:xfrm>
          <a:prstGeom prst="rect">
            <a:avLst/>
          </a:prstGeom>
          <a:noFill/>
        </p:spPr>
        <p:txBody>
          <a:bodyPr wrap="square" rtlCol="0">
            <a:spAutoFit/>
          </a:bodyPr>
          <a:lstStyle/>
          <a:p>
            <a:r>
              <a:rPr lang="fi-FI" dirty="0">
                <a:latin typeface="Aharoni" panose="02010803020104030203" pitchFamily="2" charset="-79"/>
                <a:cs typeface="Aharoni" panose="02010803020104030203" pitchFamily="2" charset="-79"/>
              </a:rPr>
              <a:t>UNI JA PALAUTUMINEN</a:t>
            </a:r>
          </a:p>
          <a:p>
            <a:r>
              <a:rPr lang="fi-FI" dirty="0">
                <a:latin typeface="Aharoni" panose="02010803020104030203" pitchFamily="2" charset="-79"/>
                <a:cs typeface="Aharoni" panose="02010803020104030203" pitchFamily="2" charset="-79"/>
              </a:rPr>
              <a:t>- Milloin ja miten</a:t>
            </a:r>
          </a:p>
        </p:txBody>
      </p:sp>
      <p:sp>
        <p:nvSpPr>
          <p:cNvPr id="12" name="Tekstiruutu 11">
            <a:extLst>
              <a:ext uri="{FF2B5EF4-FFF2-40B4-BE49-F238E27FC236}">
                <a16:creationId xmlns:a16="http://schemas.microsoft.com/office/drawing/2014/main" id="{629A2D84-FAA1-8254-4400-09A13BB93CF4}"/>
              </a:ext>
            </a:extLst>
          </p:cNvPr>
          <p:cNvSpPr txBox="1"/>
          <p:nvPr/>
        </p:nvSpPr>
        <p:spPr>
          <a:xfrm>
            <a:off x="802656" y="4294342"/>
            <a:ext cx="4062334" cy="923330"/>
          </a:xfrm>
          <a:prstGeom prst="rect">
            <a:avLst/>
          </a:prstGeom>
          <a:noFill/>
        </p:spPr>
        <p:txBody>
          <a:bodyPr wrap="square" rtlCol="0">
            <a:spAutoFit/>
          </a:bodyPr>
          <a:lstStyle/>
          <a:p>
            <a:r>
              <a:rPr lang="fi-FI" dirty="0">
                <a:latin typeface="Aharoni" panose="02010803020104030203" pitchFamily="2" charset="-79"/>
                <a:cs typeface="Aharoni" panose="02010803020104030203" pitchFamily="2" charset="-79"/>
              </a:rPr>
              <a:t>KODIN TYÖT</a:t>
            </a:r>
          </a:p>
          <a:p>
            <a:r>
              <a:rPr lang="fi-FI" dirty="0">
                <a:latin typeface="Aharoni" panose="02010803020104030203" pitchFamily="2" charset="-79"/>
                <a:cs typeface="Aharoni" panose="02010803020104030203" pitchFamily="2" charset="-79"/>
              </a:rPr>
              <a:t>- Tuttuja töitä enemmän ja eri tavalla, uusia töitä opeteltava</a:t>
            </a:r>
          </a:p>
        </p:txBody>
      </p:sp>
      <p:sp>
        <p:nvSpPr>
          <p:cNvPr id="14" name="Tekstiruutu 13">
            <a:extLst>
              <a:ext uri="{FF2B5EF4-FFF2-40B4-BE49-F238E27FC236}">
                <a16:creationId xmlns:a16="http://schemas.microsoft.com/office/drawing/2014/main" id="{570006A7-1EE0-FCAA-9D7B-F8E581A1C523}"/>
              </a:ext>
            </a:extLst>
          </p:cNvPr>
          <p:cNvSpPr txBox="1"/>
          <p:nvPr/>
        </p:nvSpPr>
        <p:spPr>
          <a:xfrm>
            <a:off x="7764905" y="4514538"/>
            <a:ext cx="4634460" cy="923330"/>
          </a:xfrm>
          <a:prstGeom prst="rect">
            <a:avLst/>
          </a:prstGeom>
          <a:noFill/>
        </p:spPr>
        <p:txBody>
          <a:bodyPr wrap="square" rtlCol="0">
            <a:spAutoFit/>
          </a:bodyPr>
          <a:lstStyle/>
          <a:p>
            <a:r>
              <a:rPr lang="fi-FI" dirty="0">
                <a:latin typeface="Aharoni" panose="02010803020104030203" pitchFamily="2" charset="-79"/>
                <a:cs typeface="Aharoni" panose="02010803020104030203" pitchFamily="2" charset="-79"/>
              </a:rPr>
              <a:t>KODIN SISUSTUS</a:t>
            </a:r>
          </a:p>
          <a:p>
            <a:r>
              <a:rPr lang="fi-FI" dirty="0">
                <a:latin typeface="Aharoni" panose="02010803020104030203" pitchFamily="2" charset="-79"/>
                <a:cs typeface="Aharoni" panose="02010803020104030203" pitchFamily="2" charset="-79"/>
              </a:rPr>
              <a:t>- Uusia kalusteita, tavaroita, miltä koti näyttää, tuntuu ja tuoksuu</a:t>
            </a:r>
          </a:p>
        </p:txBody>
      </p:sp>
      <p:sp>
        <p:nvSpPr>
          <p:cNvPr id="15" name="Tekstiruutu 14">
            <a:extLst>
              <a:ext uri="{FF2B5EF4-FFF2-40B4-BE49-F238E27FC236}">
                <a16:creationId xmlns:a16="http://schemas.microsoft.com/office/drawing/2014/main" id="{ECDCCF1E-C4AD-E59F-6F77-281C1F1CA320}"/>
              </a:ext>
            </a:extLst>
          </p:cNvPr>
          <p:cNvSpPr txBox="1"/>
          <p:nvPr/>
        </p:nvSpPr>
        <p:spPr>
          <a:xfrm>
            <a:off x="257331" y="3105462"/>
            <a:ext cx="4062334" cy="923330"/>
          </a:xfrm>
          <a:prstGeom prst="rect">
            <a:avLst/>
          </a:prstGeom>
          <a:noFill/>
        </p:spPr>
        <p:txBody>
          <a:bodyPr wrap="square" rtlCol="0">
            <a:spAutoFit/>
          </a:bodyPr>
          <a:lstStyle/>
          <a:p>
            <a:r>
              <a:rPr lang="fi-FI" dirty="0">
                <a:latin typeface="Aharoni" panose="02010803020104030203" pitchFamily="2" charset="-79"/>
                <a:cs typeface="Aharoni" panose="02010803020104030203" pitchFamily="2" charset="-79"/>
              </a:rPr>
              <a:t>TALOUS JA TUET</a:t>
            </a:r>
          </a:p>
          <a:p>
            <a:r>
              <a:rPr lang="fi-FI" dirty="0">
                <a:latin typeface="Aharoni" panose="02010803020104030203" pitchFamily="2" charset="-79"/>
                <a:cs typeface="Aharoni" panose="02010803020104030203" pitchFamily="2" charset="-79"/>
              </a:rPr>
              <a:t>- Selvitettäviä asioita, täytettäviä hakemuksia</a:t>
            </a:r>
          </a:p>
        </p:txBody>
      </p:sp>
      <p:sp>
        <p:nvSpPr>
          <p:cNvPr id="16" name="Tekstiruutu 15">
            <a:extLst>
              <a:ext uri="{FF2B5EF4-FFF2-40B4-BE49-F238E27FC236}">
                <a16:creationId xmlns:a16="http://schemas.microsoft.com/office/drawing/2014/main" id="{8A06F61C-771F-6BA6-97D0-0006F6E3E5A6}"/>
              </a:ext>
            </a:extLst>
          </p:cNvPr>
          <p:cNvSpPr txBox="1"/>
          <p:nvPr/>
        </p:nvSpPr>
        <p:spPr>
          <a:xfrm>
            <a:off x="1163782" y="5777345"/>
            <a:ext cx="4675909" cy="923330"/>
          </a:xfrm>
          <a:prstGeom prst="rect">
            <a:avLst/>
          </a:prstGeom>
          <a:noFill/>
        </p:spPr>
        <p:txBody>
          <a:bodyPr wrap="square" rtlCol="0">
            <a:spAutoFit/>
          </a:bodyPr>
          <a:lstStyle/>
          <a:p>
            <a:r>
              <a:rPr lang="fi-FI" dirty="0">
                <a:latin typeface="Aharoni" panose="02010803020104030203" pitchFamily="2" charset="-79"/>
                <a:cs typeface="Aharoni" panose="02010803020104030203" pitchFamily="2" charset="-79"/>
              </a:rPr>
              <a:t>SYNNYTTÄVÄN VANHEMMAN KEHO</a:t>
            </a:r>
          </a:p>
          <a:p>
            <a:r>
              <a:rPr lang="fi-FI" dirty="0">
                <a:latin typeface="Aharoni" panose="02010803020104030203" pitchFamily="2" charset="-79"/>
                <a:cs typeface="Aharoni" panose="02010803020104030203" pitchFamily="2" charset="-79"/>
              </a:rPr>
              <a:t>- Hormonaaliset ja toiminnalliset muutokset</a:t>
            </a:r>
          </a:p>
        </p:txBody>
      </p:sp>
      <p:sp>
        <p:nvSpPr>
          <p:cNvPr id="18" name="Tekstiruutu 17">
            <a:extLst>
              <a:ext uri="{FF2B5EF4-FFF2-40B4-BE49-F238E27FC236}">
                <a16:creationId xmlns:a16="http://schemas.microsoft.com/office/drawing/2014/main" id="{C6E39938-4C63-C4D3-D5C6-522EDEECDD3A}"/>
              </a:ext>
            </a:extLst>
          </p:cNvPr>
          <p:cNvSpPr txBox="1"/>
          <p:nvPr/>
        </p:nvSpPr>
        <p:spPr>
          <a:xfrm>
            <a:off x="5746229" y="5968583"/>
            <a:ext cx="6445771" cy="646331"/>
          </a:xfrm>
          <a:prstGeom prst="rect">
            <a:avLst/>
          </a:prstGeom>
          <a:noFill/>
        </p:spPr>
        <p:txBody>
          <a:bodyPr wrap="square" rtlCol="0">
            <a:spAutoFit/>
          </a:bodyPr>
          <a:lstStyle/>
          <a:p>
            <a:r>
              <a:rPr lang="fi-FI" dirty="0">
                <a:latin typeface="Aharoni" panose="02010803020104030203" pitchFamily="2" charset="-79"/>
                <a:cs typeface="Aharoni" panose="02010803020104030203" pitchFamily="2" charset="-79"/>
              </a:rPr>
              <a:t>JATKUVA TOIMINTATAPOJEN MUUTTAMISEN VAATIMUS</a:t>
            </a:r>
          </a:p>
          <a:p>
            <a:r>
              <a:rPr lang="fi-FI" dirty="0">
                <a:latin typeface="Aharoni" panose="02010803020104030203" pitchFamily="2" charset="-79"/>
                <a:cs typeface="Aharoni" panose="02010803020104030203" pitchFamily="2" charset="-79"/>
              </a:rPr>
              <a:t>- Vauva kasvaa ja kehittyy koko ajan</a:t>
            </a:r>
          </a:p>
        </p:txBody>
      </p:sp>
    </p:spTree>
    <p:extLst>
      <p:ext uri="{BB962C8B-B14F-4D97-AF65-F5344CB8AC3E}">
        <p14:creationId xmlns:p14="http://schemas.microsoft.com/office/powerpoint/2010/main" val="287163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EE6BBA-CDE9-0818-9E60-3575038D9E53}"/>
            </a:ext>
          </a:extLst>
        </p:cNvPr>
        <p:cNvGrpSpPr/>
        <p:nvPr/>
      </p:nvGrpSpPr>
      <p:grpSpPr>
        <a:xfrm>
          <a:off x="0" y="0"/>
          <a:ext cx="0" cy="0"/>
          <a:chOff x="0" y="0"/>
          <a:chExt cx="0" cy="0"/>
        </a:xfrm>
      </p:grpSpPr>
      <p:grpSp>
        <p:nvGrpSpPr>
          <p:cNvPr id="20" name="Group 19">
            <a:extLst>
              <a:ext uri="{FF2B5EF4-FFF2-40B4-BE49-F238E27FC236}">
                <a16:creationId xmlns:a16="http://schemas.microsoft.com/office/drawing/2014/main" id="{1CDFC012-17BC-B7D1-38B2-F34DE03C85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21" name="Rectangle 20">
              <a:extLst>
                <a:ext uri="{FF2B5EF4-FFF2-40B4-BE49-F238E27FC236}">
                  <a16:creationId xmlns:a16="http://schemas.microsoft.com/office/drawing/2014/main" id="{0FE741DF-7466-CD10-4185-962EDF628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53ACC72-06E3-D891-53DF-69E7A57F6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A024133-7FE7-3498-EFF5-9CCFDCCF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887D4A0-FD06-5FC1-C71E-C92D28D65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2" name="Sisällön paikkamerkki 1" descr="Söpö naurava vauva">
            <a:extLst>
              <a:ext uri="{FF2B5EF4-FFF2-40B4-BE49-F238E27FC236}">
                <a16:creationId xmlns:a16="http://schemas.microsoft.com/office/drawing/2014/main" id="{0D33A473-096C-4A1B-71AE-AA6A496FA5B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t="7615" b="7615"/>
          <a:stretch/>
        </p:blipFill>
        <p:spPr>
          <a:xfrm>
            <a:off x="19" y="0"/>
            <a:ext cx="12191981" cy="6887365"/>
          </a:xfrm>
          <a:prstGeom prst="rect">
            <a:avLst/>
          </a:prstGeom>
        </p:spPr>
      </p:pic>
      <p:sp>
        <p:nvSpPr>
          <p:cNvPr id="5" name="Tekstiruutu 4">
            <a:extLst>
              <a:ext uri="{FF2B5EF4-FFF2-40B4-BE49-F238E27FC236}">
                <a16:creationId xmlns:a16="http://schemas.microsoft.com/office/drawing/2014/main" id="{86A8AFB7-52CE-3749-C139-D10830BBEAC3}"/>
              </a:ext>
            </a:extLst>
          </p:cNvPr>
          <p:cNvSpPr txBox="1"/>
          <p:nvPr/>
        </p:nvSpPr>
        <p:spPr>
          <a:xfrm>
            <a:off x="4437089" y="1334124"/>
            <a:ext cx="2983042" cy="1077218"/>
          </a:xfrm>
          <a:prstGeom prst="rect">
            <a:avLst/>
          </a:prstGeom>
          <a:noFill/>
        </p:spPr>
        <p:txBody>
          <a:bodyPr wrap="square" rtlCol="0">
            <a:spAutoFit/>
          </a:bodyPr>
          <a:lstStyle/>
          <a:p>
            <a:pPr algn="ctr"/>
            <a:r>
              <a:rPr lang="fi-FI" sz="3200" dirty="0">
                <a:latin typeface="Aharoni" panose="02010803020104030203" pitchFamily="2" charset="-79"/>
                <a:cs typeface="Aharoni" panose="02010803020104030203" pitchFamily="2" charset="-79"/>
              </a:rPr>
              <a:t>VAUVA TARVITSEE…</a:t>
            </a:r>
          </a:p>
        </p:txBody>
      </p:sp>
      <p:sp>
        <p:nvSpPr>
          <p:cNvPr id="8" name="Tekstiruutu 7">
            <a:extLst>
              <a:ext uri="{FF2B5EF4-FFF2-40B4-BE49-F238E27FC236}">
                <a16:creationId xmlns:a16="http://schemas.microsoft.com/office/drawing/2014/main" id="{08D12127-3F3C-ED4C-0999-F32C67C95B64}"/>
              </a:ext>
            </a:extLst>
          </p:cNvPr>
          <p:cNvSpPr txBox="1"/>
          <p:nvPr/>
        </p:nvSpPr>
        <p:spPr>
          <a:xfrm>
            <a:off x="520181" y="809244"/>
            <a:ext cx="3522688" cy="400110"/>
          </a:xfrm>
          <a:prstGeom prst="rect">
            <a:avLst/>
          </a:prstGeom>
          <a:noFill/>
        </p:spPr>
        <p:txBody>
          <a:bodyPr wrap="square" rtlCol="0">
            <a:spAutoFit/>
          </a:bodyPr>
          <a:lstStyle/>
          <a:p>
            <a:r>
              <a:rPr lang="fi-FI" sz="2000" b="1" dirty="0">
                <a:latin typeface="Aharoni" panose="02010803020104030203" pitchFamily="2" charset="-79"/>
                <a:cs typeface="Aharoni" panose="02010803020104030203" pitchFamily="2" charset="-79"/>
              </a:rPr>
              <a:t>LÄHEISYYTTÄ</a:t>
            </a:r>
          </a:p>
        </p:txBody>
      </p:sp>
      <p:sp>
        <p:nvSpPr>
          <p:cNvPr id="9" name="Tekstiruutu 8">
            <a:extLst>
              <a:ext uri="{FF2B5EF4-FFF2-40B4-BE49-F238E27FC236}">
                <a16:creationId xmlns:a16="http://schemas.microsoft.com/office/drawing/2014/main" id="{CFEAD859-E338-5F21-0680-9525310BDB65}"/>
              </a:ext>
            </a:extLst>
          </p:cNvPr>
          <p:cNvSpPr txBox="1"/>
          <p:nvPr/>
        </p:nvSpPr>
        <p:spPr>
          <a:xfrm>
            <a:off x="8598239" y="3746684"/>
            <a:ext cx="3593761" cy="646331"/>
          </a:xfrm>
          <a:prstGeom prst="rect">
            <a:avLst/>
          </a:prstGeom>
          <a:noFill/>
        </p:spPr>
        <p:txBody>
          <a:bodyPr wrap="square" rtlCol="0">
            <a:spAutoFit/>
          </a:bodyPr>
          <a:lstStyle/>
          <a:p>
            <a:r>
              <a:rPr lang="fi-FI" dirty="0">
                <a:latin typeface="Aharoni" panose="02010803020104030203" pitchFamily="2" charset="-79"/>
                <a:cs typeface="Aharoni" panose="02010803020104030203" pitchFamily="2" charset="-79"/>
              </a:rPr>
              <a:t>IÄNMUKAISTA RAVINTOA, HOIVAA JA HUOLENPITOA</a:t>
            </a:r>
          </a:p>
        </p:txBody>
      </p:sp>
      <p:sp>
        <p:nvSpPr>
          <p:cNvPr id="14" name="Tekstiruutu 13">
            <a:extLst>
              <a:ext uri="{FF2B5EF4-FFF2-40B4-BE49-F238E27FC236}">
                <a16:creationId xmlns:a16="http://schemas.microsoft.com/office/drawing/2014/main" id="{8A3A9539-B4FD-CFAB-7C2B-C9E537758B3A}"/>
              </a:ext>
            </a:extLst>
          </p:cNvPr>
          <p:cNvSpPr txBox="1"/>
          <p:nvPr/>
        </p:nvSpPr>
        <p:spPr>
          <a:xfrm>
            <a:off x="7986626" y="709685"/>
            <a:ext cx="2740515" cy="646331"/>
          </a:xfrm>
          <a:prstGeom prst="rect">
            <a:avLst/>
          </a:prstGeom>
          <a:noFill/>
        </p:spPr>
        <p:txBody>
          <a:bodyPr wrap="square" rtlCol="0">
            <a:spAutoFit/>
          </a:bodyPr>
          <a:lstStyle/>
          <a:p>
            <a:r>
              <a:rPr lang="fi-FI" dirty="0">
                <a:latin typeface="Aharoni" panose="02010803020104030203" pitchFamily="2" charset="-79"/>
                <a:cs typeface="Aharoni" panose="02010803020104030203" pitchFamily="2" charset="-79"/>
              </a:rPr>
              <a:t>ENNAKOITAVUUTTA JA </a:t>
            </a:r>
          </a:p>
          <a:p>
            <a:r>
              <a:rPr lang="fi-FI" dirty="0">
                <a:latin typeface="Aharoni" panose="02010803020104030203" pitchFamily="2" charset="-79"/>
                <a:cs typeface="Aharoni" panose="02010803020104030203" pitchFamily="2" charset="-79"/>
              </a:rPr>
              <a:t>ENNAKOINTIA</a:t>
            </a:r>
          </a:p>
        </p:txBody>
      </p:sp>
      <p:sp>
        <p:nvSpPr>
          <p:cNvPr id="3" name="Tekstiruutu 2">
            <a:extLst>
              <a:ext uri="{FF2B5EF4-FFF2-40B4-BE49-F238E27FC236}">
                <a16:creationId xmlns:a16="http://schemas.microsoft.com/office/drawing/2014/main" id="{3191F234-A149-561E-9C80-5FD5211716C7}"/>
              </a:ext>
            </a:extLst>
          </p:cNvPr>
          <p:cNvSpPr txBox="1"/>
          <p:nvPr/>
        </p:nvSpPr>
        <p:spPr>
          <a:xfrm>
            <a:off x="9280479" y="2074460"/>
            <a:ext cx="2565779" cy="646331"/>
          </a:xfrm>
          <a:prstGeom prst="rect">
            <a:avLst/>
          </a:prstGeom>
          <a:noFill/>
        </p:spPr>
        <p:txBody>
          <a:bodyPr wrap="square" rtlCol="0">
            <a:spAutoFit/>
          </a:bodyPr>
          <a:lstStyle/>
          <a:p>
            <a:r>
              <a:rPr lang="fi-FI" dirty="0">
                <a:latin typeface="Aharoni" panose="02010803020104030203" pitchFamily="2" charset="-79"/>
                <a:cs typeface="Aharoni" panose="02010803020104030203" pitchFamily="2" charset="-79"/>
              </a:rPr>
              <a:t>SÄÄNNÖLLISYYTTÄ JA RYTMIÄ</a:t>
            </a:r>
          </a:p>
        </p:txBody>
      </p:sp>
      <p:sp>
        <p:nvSpPr>
          <p:cNvPr id="4" name="Tekstiruutu 3">
            <a:extLst>
              <a:ext uri="{FF2B5EF4-FFF2-40B4-BE49-F238E27FC236}">
                <a16:creationId xmlns:a16="http://schemas.microsoft.com/office/drawing/2014/main" id="{67C707B9-9C54-4FAE-C49B-C1331F150416}"/>
              </a:ext>
            </a:extLst>
          </p:cNvPr>
          <p:cNvSpPr txBox="1"/>
          <p:nvPr/>
        </p:nvSpPr>
        <p:spPr>
          <a:xfrm>
            <a:off x="1187355" y="1869742"/>
            <a:ext cx="3466531" cy="923330"/>
          </a:xfrm>
          <a:prstGeom prst="rect">
            <a:avLst/>
          </a:prstGeom>
          <a:noFill/>
        </p:spPr>
        <p:txBody>
          <a:bodyPr wrap="square" rtlCol="0">
            <a:spAutoFit/>
          </a:bodyPr>
          <a:lstStyle/>
          <a:p>
            <a:r>
              <a:rPr lang="fi-FI" dirty="0">
                <a:latin typeface="Aharoni" panose="02010803020104030203" pitchFamily="2" charset="-79"/>
                <a:cs typeface="Aharoni" panose="02010803020104030203" pitchFamily="2" charset="-79"/>
              </a:rPr>
              <a:t>VUOROVAIKUTUSTA, KONTAKTIA, </a:t>
            </a:r>
          </a:p>
          <a:p>
            <a:r>
              <a:rPr lang="fi-FI" dirty="0">
                <a:latin typeface="Aharoni" panose="02010803020104030203" pitchFamily="2" charset="-79"/>
                <a:cs typeface="Aharoni" panose="02010803020104030203" pitchFamily="2" charset="-79"/>
              </a:rPr>
              <a:t>SILMIIN KATSOMISTA</a:t>
            </a:r>
          </a:p>
        </p:txBody>
      </p:sp>
      <p:sp>
        <p:nvSpPr>
          <p:cNvPr id="6" name="Tekstiruutu 5">
            <a:extLst>
              <a:ext uri="{FF2B5EF4-FFF2-40B4-BE49-F238E27FC236}">
                <a16:creationId xmlns:a16="http://schemas.microsoft.com/office/drawing/2014/main" id="{F1B9CBEF-B11C-2043-A7E1-D0F6FB1DA7E0}"/>
              </a:ext>
            </a:extLst>
          </p:cNvPr>
          <p:cNvSpPr txBox="1"/>
          <p:nvPr/>
        </p:nvSpPr>
        <p:spPr>
          <a:xfrm>
            <a:off x="7877742" y="5479056"/>
            <a:ext cx="3522688" cy="646331"/>
          </a:xfrm>
          <a:prstGeom prst="rect">
            <a:avLst/>
          </a:prstGeom>
          <a:noFill/>
        </p:spPr>
        <p:txBody>
          <a:bodyPr wrap="square" rtlCol="0">
            <a:spAutoFit/>
          </a:bodyPr>
          <a:lstStyle/>
          <a:p>
            <a:r>
              <a:rPr lang="fi-FI" dirty="0">
                <a:latin typeface="Aharoni" panose="02010803020104030203" pitchFamily="2" charset="-79"/>
                <a:cs typeface="Aharoni" panose="02010803020104030203" pitchFamily="2" charset="-79"/>
              </a:rPr>
              <a:t>HUOMIOINTIIN JA HOIVAAN VIRITTYNEEN VANHEMMAN</a:t>
            </a:r>
          </a:p>
        </p:txBody>
      </p:sp>
      <p:sp>
        <p:nvSpPr>
          <p:cNvPr id="7" name="Tekstiruutu 6">
            <a:extLst>
              <a:ext uri="{FF2B5EF4-FFF2-40B4-BE49-F238E27FC236}">
                <a16:creationId xmlns:a16="http://schemas.microsoft.com/office/drawing/2014/main" id="{C71F0877-FBA0-0C04-DFD3-EDD5BB315146}"/>
              </a:ext>
            </a:extLst>
          </p:cNvPr>
          <p:cNvSpPr txBox="1"/>
          <p:nvPr/>
        </p:nvSpPr>
        <p:spPr>
          <a:xfrm>
            <a:off x="276798" y="3622959"/>
            <a:ext cx="3312563" cy="923330"/>
          </a:xfrm>
          <a:prstGeom prst="rect">
            <a:avLst/>
          </a:prstGeom>
          <a:noFill/>
        </p:spPr>
        <p:txBody>
          <a:bodyPr wrap="square" rtlCol="0">
            <a:spAutoFit/>
          </a:bodyPr>
          <a:lstStyle/>
          <a:p>
            <a:r>
              <a:rPr lang="fi-FI" dirty="0">
                <a:latin typeface="Aharoni" panose="02010803020104030203" pitchFamily="2" charset="-79"/>
                <a:cs typeface="Aharoni" panose="02010803020104030203" pitchFamily="2" charset="-79"/>
              </a:rPr>
              <a:t>TUNTEIDEN JA KOKEMUSTEN SANOITTAMISTA JA SÄÄTELYÄ YHDESSÄ</a:t>
            </a:r>
          </a:p>
        </p:txBody>
      </p:sp>
      <p:sp>
        <p:nvSpPr>
          <p:cNvPr id="10" name="Tekstiruutu 9">
            <a:extLst>
              <a:ext uri="{FF2B5EF4-FFF2-40B4-BE49-F238E27FC236}">
                <a16:creationId xmlns:a16="http://schemas.microsoft.com/office/drawing/2014/main" id="{C61A781C-E984-7A3A-A9F1-DB9BD2647758}"/>
              </a:ext>
            </a:extLst>
          </p:cNvPr>
          <p:cNvSpPr txBox="1"/>
          <p:nvPr/>
        </p:nvSpPr>
        <p:spPr>
          <a:xfrm>
            <a:off x="1286731" y="5424463"/>
            <a:ext cx="3522688" cy="923330"/>
          </a:xfrm>
          <a:prstGeom prst="rect">
            <a:avLst/>
          </a:prstGeom>
          <a:noFill/>
        </p:spPr>
        <p:txBody>
          <a:bodyPr wrap="square" rtlCol="0">
            <a:spAutoFit/>
          </a:bodyPr>
          <a:lstStyle/>
          <a:p>
            <a:r>
              <a:rPr lang="fi-FI" dirty="0">
                <a:latin typeface="Aharoni" panose="02010803020104030203" pitchFamily="2" charset="-79"/>
                <a:cs typeface="Aharoni" panose="02010803020104030203" pitchFamily="2" charset="-79"/>
              </a:rPr>
              <a:t>VANHEMMAN MUKAUTUMISTA MUUTTUVIIN TARPEISIIN</a:t>
            </a:r>
          </a:p>
        </p:txBody>
      </p:sp>
    </p:spTree>
    <p:extLst>
      <p:ext uri="{BB962C8B-B14F-4D97-AF65-F5344CB8AC3E}">
        <p14:creationId xmlns:p14="http://schemas.microsoft.com/office/powerpoint/2010/main" val="331014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isällön paikkamerkki 1" descr="Useita valkoisia paperileikeitä lumihiutaleita valkoisella taustalla">
            <a:extLst>
              <a:ext uri="{FF2B5EF4-FFF2-40B4-BE49-F238E27FC236}">
                <a16:creationId xmlns:a16="http://schemas.microsoft.com/office/drawing/2014/main" id="{5B1329B3-6801-1040-B239-FFEB6112E8E8}"/>
              </a:ext>
            </a:extLst>
          </p:cNvPr>
          <p:cNvPicPr>
            <a:picLocks noChangeAspect="1"/>
          </p:cNvPicPr>
          <p:nvPr/>
        </p:nvPicPr>
        <p:blipFill>
          <a:blip r:embed="rId3" cstate="print">
            <a:extLst>
              <a:ext uri="{28A0092B-C50C-407E-A947-70E740481C1C}">
                <a14:useLocalDpi xmlns:a14="http://schemas.microsoft.com/office/drawing/2010/main" val="0"/>
              </a:ext>
            </a:extLst>
          </a:blip>
          <a:srcRect l="5765" r="471"/>
          <a:stretch/>
        </p:blipFill>
        <p:spPr>
          <a:xfrm>
            <a:off x="2522356" y="10"/>
            <a:ext cx="9669642" cy="6857990"/>
          </a:xfrm>
          <a:prstGeom prst="rect">
            <a:avLst/>
          </a:prstGeom>
        </p:spPr>
      </p:pic>
      <p:sp>
        <p:nvSpPr>
          <p:cNvPr id="24"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18">
            <a:extLst>
              <a:ext uri="{FF2B5EF4-FFF2-40B4-BE49-F238E27FC236}">
                <a16:creationId xmlns:a16="http://schemas.microsoft.com/office/drawing/2014/main" id="{4705EA62-C736-0578-CCF3-285E4BC43E38}"/>
              </a:ext>
            </a:extLst>
          </p:cNvPr>
          <p:cNvSpPr>
            <a:spLocks noGrp="1"/>
          </p:cNvSpPr>
          <p:nvPr>
            <p:ph idx="1"/>
          </p:nvPr>
        </p:nvSpPr>
        <p:spPr>
          <a:xfrm>
            <a:off x="838200" y="2434201"/>
            <a:ext cx="3822189" cy="3742762"/>
          </a:xfrm>
        </p:spPr>
        <p:txBody>
          <a:bodyPr>
            <a:normAutofit/>
          </a:bodyPr>
          <a:lstStyle/>
          <a:p>
            <a:r>
              <a:rPr lang="en-US" sz="2400" dirty="0">
                <a:latin typeface="Aharoni" panose="02010803020104030203" pitchFamily="2" charset="-79"/>
                <a:cs typeface="Aharoni" panose="02010803020104030203" pitchFamily="2" charset="-79"/>
              </a:rPr>
              <a:t>HYVINVOIVA VAUVA</a:t>
            </a:r>
          </a:p>
          <a:p>
            <a:r>
              <a:rPr lang="en-US" sz="2400" dirty="0">
                <a:latin typeface="Aharoni" panose="02010803020104030203" pitchFamily="2" charset="-79"/>
                <a:cs typeface="Aharoni" panose="02010803020104030203" pitchFamily="2" charset="-79"/>
              </a:rPr>
              <a:t>HYVINVOIVA VANHEMPI</a:t>
            </a:r>
          </a:p>
          <a:p>
            <a:r>
              <a:rPr lang="en-US" sz="2400" dirty="0">
                <a:latin typeface="Aharoni" panose="02010803020104030203" pitchFamily="2" charset="-79"/>
                <a:cs typeface="Aharoni" panose="02010803020104030203" pitchFamily="2" charset="-79"/>
              </a:rPr>
              <a:t>TOIMIVA </a:t>
            </a:r>
            <a:r>
              <a:rPr lang="en-US" dirty="0">
                <a:latin typeface="Aharoni" panose="02010803020104030203" pitchFamily="2" charset="-79"/>
                <a:cs typeface="Aharoni" panose="02010803020104030203" pitchFamily="2" charset="-79"/>
              </a:rPr>
              <a:t>NEUROERITYINEN</a:t>
            </a:r>
            <a:r>
              <a:rPr lang="en-US" sz="2400" dirty="0">
                <a:latin typeface="Aharoni" panose="02010803020104030203" pitchFamily="2" charset="-79"/>
                <a:cs typeface="Aharoni" panose="02010803020104030203" pitchFamily="2" charset="-79"/>
              </a:rPr>
              <a:t> ARKI</a:t>
            </a:r>
          </a:p>
          <a:p>
            <a:r>
              <a:rPr lang="en-US" sz="2400" dirty="0">
                <a:latin typeface="Aharoni" panose="02010803020104030203" pitchFamily="2" charset="-79"/>
                <a:cs typeface="Aharoni" panose="02010803020104030203" pitchFamily="2" charset="-79"/>
              </a:rPr>
              <a:t>TOIMIVA </a:t>
            </a:r>
            <a:r>
              <a:rPr lang="en-US" dirty="0">
                <a:latin typeface="Aharoni" panose="02010803020104030203" pitchFamily="2" charset="-79"/>
                <a:cs typeface="Aharoni" panose="02010803020104030203" pitchFamily="2" charset="-79"/>
              </a:rPr>
              <a:t>NEUROERITYINEN</a:t>
            </a:r>
            <a:r>
              <a:rPr lang="en-US" sz="2400" dirty="0">
                <a:latin typeface="Aharoni" panose="02010803020104030203" pitchFamily="2" charset="-79"/>
                <a:cs typeface="Aharoni" panose="02010803020104030203" pitchFamily="2" charset="-79"/>
              </a:rPr>
              <a:t> PERHE</a:t>
            </a:r>
          </a:p>
        </p:txBody>
      </p:sp>
      <p:sp>
        <p:nvSpPr>
          <p:cNvPr id="3" name="Tekstiruutu 2">
            <a:extLst>
              <a:ext uri="{FF2B5EF4-FFF2-40B4-BE49-F238E27FC236}">
                <a16:creationId xmlns:a16="http://schemas.microsoft.com/office/drawing/2014/main" id="{CEEA1E52-28FA-7057-08E3-5F67932C0D21}"/>
              </a:ext>
            </a:extLst>
          </p:cNvPr>
          <p:cNvSpPr txBox="1"/>
          <p:nvPr/>
        </p:nvSpPr>
        <p:spPr>
          <a:xfrm>
            <a:off x="436418" y="623455"/>
            <a:ext cx="7606146" cy="646331"/>
          </a:xfrm>
          <a:prstGeom prst="rect">
            <a:avLst/>
          </a:prstGeom>
          <a:noFill/>
        </p:spPr>
        <p:txBody>
          <a:bodyPr wrap="square" rtlCol="0">
            <a:spAutoFit/>
          </a:bodyPr>
          <a:lstStyle/>
          <a:p>
            <a:r>
              <a:rPr lang="fi-FI" sz="3600" dirty="0">
                <a:latin typeface="Aharoni" panose="02010803020104030203" pitchFamily="2" charset="-79"/>
                <a:cs typeface="Aharoni" panose="02010803020104030203" pitchFamily="2" charset="-79"/>
              </a:rPr>
              <a:t>OHJAUKSEN JA TUEN TAVOITTEET</a:t>
            </a:r>
          </a:p>
        </p:txBody>
      </p:sp>
    </p:spTree>
    <p:extLst>
      <p:ext uri="{BB962C8B-B14F-4D97-AF65-F5344CB8AC3E}">
        <p14:creationId xmlns:p14="http://schemas.microsoft.com/office/powerpoint/2010/main" val="322997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58000">
              <a:schemeClr val="accent2">
                <a:lumMod val="40000"/>
                <a:lumOff val="60000"/>
              </a:schemeClr>
            </a:gs>
            <a:gs pos="100000">
              <a:schemeClr val="accent2">
                <a:lumMod val="60000"/>
                <a:lumOff val="4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5" name="Kaaviokuva 4">
            <a:extLst>
              <a:ext uri="{FF2B5EF4-FFF2-40B4-BE49-F238E27FC236}">
                <a16:creationId xmlns:a16="http://schemas.microsoft.com/office/drawing/2014/main" id="{C14DF093-E53C-5BAF-1F2D-703A5EA61ECD}"/>
              </a:ext>
            </a:extLst>
          </p:cNvPr>
          <p:cNvGraphicFramePr/>
          <p:nvPr>
            <p:extLst>
              <p:ext uri="{D42A27DB-BD31-4B8C-83A1-F6EECF244321}">
                <p14:modId xmlns:p14="http://schemas.microsoft.com/office/powerpoint/2010/main" val="4218773529"/>
              </p:ext>
            </p:extLst>
          </p:nvPr>
        </p:nvGraphicFramePr>
        <p:xfrm>
          <a:off x="2074203" y="93068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iruutu 5">
            <a:extLst>
              <a:ext uri="{FF2B5EF4-FFF2-40B4-BE49-F238E27FC236}">
                <a16:creationId xmlns:a16="http://schemas.microsoft.com/office/drawing/2014/main" id="{D02C5E2A-7D5B-40A3-E9C0-EBBBE9DB0056}"/>
              </a:ext>
            </a:extLst>
          </p:cNvPr>
          <p:cNvSpPr txBox="1"/>
          <p:nvPr/>
        </p:nvSpPr>
        <p:spPr>
          <a:xfrm>
            <a:off x="464234" y="407962"/>
            <a:ext cx="110431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3600" dirty="0">
                <a:solidFill>
                  <a:prstClr val="white"/>
                </a:solidFill>
                <a:latin typeface="Aharoni" panose="02010803020104030203" pitchFamily="2" charset="-79"/>
                <a:ea typeface="Source Sans Pro" panose="020B0503030403020204" pitchFamily="34" charset="0"/>
                <a:cs typeface="Aharoni" panose="02010803020104030203" pitchFamily="2" charset="-79"/>
              </a:rPr>
              <a:t>Turvan kokemuksen osatekijöitä</a:t>
            </a:r>
            <a:endParaRPr kumimoji="0" lang="fi-FI" sz="3600" b="0" i="0" u="none" strike="noStrike" kern="1200" cap="none" spc="0" normalizeH="0" baseline="0" noProof="0" dirty="0">
              <a:ln>
                <a:noFill/>
              </a:ln>
              <a:solidFill>
                <a:prstClr val="white"/>
              </a:solidFill>
              <a:effectLst/>
              <a:uLnTx/>
              <a:uFillTx/>
              <a:latin typeface="Aharoni" panose="02010803020104030203" pitchFamily="2" charset="-79"/>
              <a:ea typeface="Source Sans Pro" panose="020B0503030403020204" pitchFamily="34" charset="0"/>
              <a:cs typeface="Aharoni" panose="02010803020104030203" pitchFamily="2" charset="-79"/>
            </a:endParaRPr>
          </a:p>
        </p:txBody>
      </p:sp>
      <p:sp>
        <p:nvSpPr>
          <p:cNvPr id="7" name="Tekstiruutu 6">
            <a:extLst>
              <a:ext uri="{FF2B5EF4-FFF2-40B4-BE49-F238E27FC236}">
                <a16:creationId xmlns:a16="http://schemas.microsoft.com/office/drawing/2014/main" id="{45C3A5A9-FA47-1209-25DC-9CBDF83BE121}"/>
              </a:ext>
            </a:extLst>
          </p:cNvPr>
          <p:cNvSpPr txBox="1"/>
          <p:nvPr/>
        </p:nvSpPr>
        <p:spPr>
          <a:xfrm>
            <a:off x="8649325" y="5871445"/>
            <a:ext cx="417639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chemeClr val="bg2"/>
                </a:solidFill>
                <a:effectLst/>
                <a:uLnTx/>
                <a:uFillTx/>
                <a:latin typeface="Aharoni" panose="02010803020104030203" pitchFamily="2" charset="-79"/>
                <a:cs typeface="Aharoni" panose="02010803020104030203" pitchFamily="2" charset="-79"/>
              </a:rPr>
              <a:t>Turvan tunne syntyy yksilöllisesti!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8" name="Tekstiruutu 7">
            <a:extLst>
              <a:ext uri="{FF2B5EF4-FFF2-40B4-BE49-F238E27FC236}">
                <a16:creationId xmlns:a16="http://schemas.microsoft.com/office/drawing/2014/main" id="{89165237-0BC2-BBBC-6AEA-DB5FC4A85CEC}"/>
              </a:ext>
            </a:extLst>
          </p:cNvPr>
          <p:cNvSpPr txBox="1"/>
          <p:nvPr/>
        </p:nvSpPr>
        <p:spPr>
          <a:xfrm>
            <a:off x="7742983" y="1203656"/>
            <a:ext cx="3634551"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chemeClr val="bg2"/>
                </a:solidFill>
                <a:effectLst/>
                <a:uLnTx/>
                <a:uFillTx/>
                <a:latin typeface="Aharoni" panose="02010803020104030203" pitchFamily="2" charset="-79"/>
                <a:cs typeface="Aharoni" panose="02010803020104030203" pitchFamily="2" charset="-79"/>
              </a:rPr>
              <a:t>Tarpeiden täyttyminen: ruoka, lämpö, puhtaus, kivunhoito…</a:t>
            </a:r>
          </a:p>
        </p:txBody>
      </p:sp>
      <p:sp>
        <p:nvSpPr>
          <p:cNvPr id="9" name="Tekstiruutu 8">
            <a:extLst>
              <a:ext uri="{FF2B5EF4-FFF2-40B4-BE49-F238E27FC236}">
                <a16:creationId xmlns:a16="http://schemas.microsoft.com/office/drawing/2014/main" id="{7F15BB96-362C-55CB-6D2D-2057C30D8408}"/>
              </a:ext>
            </a:extLst>
          </p:cNvPr>
          <p:cNvSpPr txBox="1"/>
          <p:nvPr/>
        </p:nvSpPr>
        <p:spPr>
          <a:xfrm>
            <a:off x="8574374" y="2143594"/>
            <a:ext cx="348467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chemeClr val="bg2"/>
                </a:solidFill>
                <a:effectLst/>
                <a:uLnTx/>
                <a:uFillTx/>
                <a:latin typeface="Aharoni" panose="02010803020104030203" pitchFamily="2" charset="-79"/>
                <a:cs typeface="Aharoni" panose="02010803020104030203" pitchFamily="2" charset="-79"/>
              </a:rPr>
              <a:t>Kehollinen mielihyvän tunne esim. pehmeys, lämpö, painontunne</a:t>
            </a:r>
          </a:p>
        </p:txBody>
      </p:sp>
      <p:sp>
        <p:nvSpPr>
          <p:cNvPr id="10" name="Tekstiruutu 9">
            <a:extLst>
              <a:ext uri="{FF2B5EF4-FFF2-40B4-BE49-F238E27FC236}">
                <a16:creationId xmlns:a16="http://schemas.microsoft.com/office/drawing/2014/main" id="{3CE8F73B-6236-7317-EFAA-703D6FD963A7}"/>
              </a:ext>
            </a:extLst>
          </p:cNvPr>
          <p:cNvSpPr txBox="1"/>
          <p:nvPr/>
        </p:nvSpPr>
        <p:spPr>
          <a:xfrm>
            <a:off x="7749916" y="5429434"/>
            <a:ext cx="30002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chemeClr val="bg2"/>
                </a:solidFill>
                <a:effectLst/>
                <a:uLnTx/>
                <a:uFillTx/>
                <a:latin typeface="Aharoni" panose="02010803020104030203" pitchFamily="2" charset="-79"/>
                <a:cs typeface="Aharoni" panose="02010803020104030203" pitchFamily="2" charset="-79"/>
              </a:rPr>
              <a:t>Turvapaikkamielikuvat</a:t>
            </a:r>
          </a:p>
        </p:txBody>
      </p:sp>
      <p:sp>
        <p:nvSpPr>
          <p:cNvPr id="11" name="Tekstiruutu 10">
            <a:extLst>
              <a:ext uri="{FF2B5EF4-FFF2-40B4-BE49-F238E27FC236}">
                <a16:creationId xmlns:a16="http://schemas.microsoft.com/office/drawing/2014/main" id="{DFC64036-0B38-8190-5BF1-C1DEAE0BD748}"/>
              </a:ext>
            </a:extLst>
          </p:cNvPr>
          <p:cNvSpPr txBox="1"/>
          <p:nvPr/>
        </p:nvSpPr>
        <p:spPr>
          <a:xfrm>
            <a:off x="4048727" y="6204775"/>
            <a:ext cx="37761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chemeClr val="bg2"/>
                </a:solidFill>
                <a:effectLst/>
                <a:uLnTx/>
                <a:uFillTx/>
                <a:latin typeface="Aharoni" panose="02010803020104030203" pitchFamily="2" charset="-79"/>
                <a:cs typeface="Aharoni" panose="02010803020104030203" pitchFamily="2" charset="-79"/>
              </a:rPr>
              <a:t>Tärkeät asiat, tavarat, musiikki</a:t>
            </a:r>
          </a:p>
        </p:txBody>
      </p:sp>
      <p:sp>
        <p:nvSpPr>
          <p:cNvPr id="12" name="Tekstiruutu 11">
            <a:extLst>
              <a:ext uri="{FF2B5EF4-FFF2-40B4-BE49-F238E27FC236}">
                <a16:creationId xmlns:a16="http://schemas.microsoft.com/office/drawing/2014/main" id="{76353935-43C7-36CF-80CC-265A76A41370}"/>
              </a:ext>
            </a:extLst>
          </p:cNvPr>
          <p:cNvSpPr txBox="1"/>
          <p:nvPr/>
        </p:nvSpPr>
        <p:spPr>
          <a:xfrm>
            <a:off x="209863" y="3432748"/>
            <a:ext cx="36426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solidFill>
                  <a:schemeClr val="bg2"/>
                </a:solidFill>
                <a:latin typeface="Aharoni" panose="02010803020104030203" pitchFamily="2" charset="-79"/>
                <a:cs typeface="Aharoni" panose="02010803020104030203" pitchFamily="2" charset="-79"/>
              </a:rPr>
              <a:t>Sosiaalisen ympäristön</a:t>
            </a:r>
            <a:r>
              <a:rPr kumimoji="0" lang="fi-FI" sz="1800" b="0" i="0" u="none" strike="noStrike" kern="1200" cap="none" spc="0" normalizeH="0" baseline="0" noProof="0" dirty="0">
                <a:ln>
                  <a:noFill/>
                </a:ln>
                <a:solidFill>
                  <a:schemeClr val="bg2"/>
                </a:solidFill>
                <a:effectLst/>
                <a:uLnTx/>
                <a:uFillTx/>
                <a:latin typeface="Aharoni" panose="02010803020104030203" pitchFamily="2" charset="-79"/>
                <a:cs typeface="Aharoni" panose="02010803020104030203" pitchFamily="2" charset="-79"/>
              </a:rPr>
              <a:t> tunnekokemukset ja vireystila</a:t>
            </a:r>
          </a:p>
        </p:txBody>
      </p:sp>
      <p:sp>
        <p:nvSpPr>
          <p:cNvPr id="13" name="Tekstiruutu 12">
            <a:extLst>
              <a:ext uri="{FF2B5EF4-FFF2-40B4-BE49-F238E27FC236}">
                <a16:creationId xmlns:a16="http://schemas.microsoft.com/office/drawing/2014/main" id="{F2CAE213-AF35-46C7-1FCA-C1EB62F5B137}"/>
              </a:ext>
            </a:extLst>
          </p:cNvPr>
          <p:cNvSpPr txBox="1"/>
          <p:nvPr/>
        </p:nvSpPr>
        <p:spPr>
          <a:xfrm>
            <a:off x="179883" y="4377129"/>
            <a:ext cx="34927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chemeClr val="bg2"/>
                </a:solidFill>
                <a:effectLst/>
                <a:uLnTx/>
                <a:uFillTx/>
                <a:latin typeface="Aharoni" panose="02010803020104030203" pitchFamily="2" charset="-79"/>
                <a:cs typeface="Aharoni" panose="02010803020104030203" pitchFamily="2" charset="-79"/>
              </a:rPr>
              <a:t>Häpeää aiheuttaviin tilanteisiin reagointi? (ympäristö/sisäinen puhe?)</a:t>
            </a:r>
          </a:p>
        </p:txBody>
      </p:sp>
      <p:sp>
        <p:nvSpPr>
          <p:cNvPr id="16" name="Tekstiruutu 15">
            <a:extLst>
              <a:ext uri="{FF2B5EF4-FFF2-40B4-BE49-F238E27FC236}">
                <a16:creationId xmlns:a16="http://schemas.microsoft.com/office/drawing/2014/main" id="{A61CF893-5A63-0C40-3561-60BCBEEF8680}"/>
              </a:ext>
            </a:extLst>
          </p:cNvPr>
          <p:cNvSpPr txBox="1"/>
          <p:nvPr/>
        </p:nvSpPr>
        <p:spPr>
          <a:xfrm>
            <a:off x="693394" y="5546136"/>
            <a:ext cx="43609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chemeClr val="bg2"/>
                </a:solidFill>
                <a:effectLst/>
                <a:uLnTx/>
                <a:uFillTx/>
                <a:latin typeface="Aharoni" panose="02010803020104030203" pitchFamily="2" charset="-79"/>
                <a:cs typeface="Aharoni" panose="02010803020104030203" pitchFamily="2" charset="-79"/>
              </a:rPr>
              <a:t>Psyykkiset tarpeet: yhteenkuuluvuus, kyvykkyys, autonomia</a:t>
            </a:r>
          </a:p>
        </p:txBody>
      </p:sp>
      <p:sp>
        <p:nvSpPr>
          <p:cNvPr id="17" name="Tekstiruutu 16">
            <a:extLst>
              <a:ext uri="{FF2B5EF4-FFF2-40B4-BE49-F238E27FC236}">
                <a16:creationId xmlns:a16="http://schemas.microsoft.com/office/drawing/2014/main" id="{66A67815-6DED-5035-B657-7891DCAA9289}"/>
              </a:ext>
            </a:extLst>
          </p:cNvPr>
          <p:cNvSpPr txBox="1"/>
          <p:nvPr/>
        </p:nvSpPr>
        <p:spPr>
          <a:xfrm>
            <a:off x="932387" y="1521155"/>
            <a:ext cx="37982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chemeClr val="bg2"/>
                </a:solidFill>
                <a:effectLst/>
                <a:uLnTx/>
                <a:uFillTx/>
                <a:latin typeface="Aharoni" panose="02010803020104030203" pitchFamily="2" charset="-79"/>
                <a:cs typeface="Aharoni" panose="02010803020104030203" pitchFamily="2" charset="-79"/>
              </a:rPr>
              <a:t>Hyväksyntä, myötätunto, rajojen kunnioittaminen</a:t>
            </a:r>
          </a:p>
        </p:txBody>
      </p:sp>
      <p:sp>
        <p:nvSpPr>
          <p:cNvPr id="18" name="Tekstiruutu 17">
            <a:extLst>
              <a:ext uri="{FF2B5EF4-FFF2-40B4-BE49-F238E27FC236}">
                <a16:creationId xmlns:a16="http://schemas.microsoft.com/office/drawing/2014/main" id="{C525D2BC-20E2-2046-DD83-0DF77A153AFE}"/>
              </a:ext>
            </a:extLst>
          </p:cNvPr>
          <p:cNvSpPr txBox="1"/>
          <p:nvPr/>
        </p:nvSpPr>
        <p:spPr>
          <a:xfrm>
            <a:off x="403351" y="2638731"/>
            <a:ext cx="33741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chemeClr val="bg2"/>
                </a:solidFill>
                <a:effectLst/>
                <a:uLnTx/>
                <a:uFillTx/>
                <a:latin typeface="Aharoni" panose="02010803020104030203" pitchFamily="2" charset="-79"/>
                <a:cs typeface="Aharoni" panose="02010803020104030203" pitchFamily="2" charset="-79"/>
              </a:rPr>
              <a:t>Yhteinen mukava tekeminen</a:t>
            </a:r>
          </a:p>
        </p:txBody>
      </p:sp>
      <p:sp>
        <p:nvSpPr>
          <p:cNvPr id="15" name="Tekstiruutu 14">
            <a:extLst>
              <a:ext uri="{FF2B5EF4-FFF2-40B4-BE49-F238E27FC236}">
                <a16:creationId xmlns:a16="http://schemas.microsoft.com/office/drawing/2014/main" id="{A25236FD-42DD-B50C-AE69-8292D372E304}"/>
              </a:ext>
            </a:extLst>
          </p:cNvPr>
          <p:cNvSpPr txBox="1"/>
          <p:nvPr/>
        </p:nvSpPr>
        <p:spPr>
          <a:xfrm>
            <a:off x="8502412" y="4323712"/>
            <a:ext cx="31275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chemeClr val="bg2"/>
                </a:solidFill>
                <a:effectLst/>
                <a:uLnTx/>
                <a:uFillTx/>
                <a:latin typeface="Aharoni" panose="02010803020104030203" pitchFamily="2" charset="-79"/>
                <a:cs typeface="Aharoni" panose="02010803020104030203" pitchFamily="2" charset="-79"/>
              </a:rPr>
              <a:t>Aistiympäristö</a:t>
            </a:r>
          </a:p>
        </p:txBody>
      </p:sp>
      <p:sp>
        <p:nvSpPr>
          <p:cNvPr id="3" name="Tekstiruutu 2">
            <a:extLst>
              <a:ext uri="{FF2B5EF4-FFF2-40B4-BE49-F238E27FC236}">
                <a16:creationId xmlns:a16="http://schemas.microsoft.com/office/drawing/2014/main" id="{CA0BCBF4-4CBE-16E4-D35B-98A380F9E097}"/>
              </a:ext>
            </a:extLst>
          </p:cNvPr>
          <p:cNvSpPr txBox="1"/>
          <p:nvPr/>
        </p:nvSpPr>
        <p:spPr>
          <a:xfrm>
            <a:off x="8559384" y="3468795"/>
            <a:ext cx="363261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chemeClr val="bg2"/>
                </a:solidFill>
                <a:effectLst/>
                <a:uLnTx/>
                <a:uFillTx/>
                <a:latin typeface="Aharoni" panose="02010803020104030203" pitchFamily="2" charset="-79"/>
                <a:cs typeface="Aharoni" panose="02010803020104030203" pitchFamily="2" charset="-79"/>
              </a:rPr>
              <a:t>Oma tila ja keholliset rajat</a:t>
            </a:r>
          </a:p>
        </p:txBody>
      </p:sp>
    </p:spTree>
    <p:extLst>
      <p:ext uri="{BB962C8B-B14F-4D97-AF65-F5344CB8AC3E}">
        <p14:creationId xmlns:p14="http://schemas.microsoft.com/office/powerpoint/2010/main" val="2934320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7B663E-38F3-F3DA-529B-347870B79B5E}"/>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25C8BFA-8D05-B233-A650-2CFD07266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isällön paikkamerkki 1" descr="Useita valkoisia paperileikeitä lumihiutaleita valkoisella taustalla">
            <a:extLst>
              <a:ext uri="{FF2B5EF4-FFF2-40B4-BE49-F238E27FC236}">
                <a16:creationId xmlns:a16="http://schemas.microsoft.com/office/drawing/2014/main" id="{A7945C4C-CBB3-65EF-872F-12F9F08368A3}"/>
              </a:ext>
            </a:extLst>
          </p:cNvPr>
          <p:cNvPicPr>
            <a:picLocks noChangeAspect="1"/>
          </p:cNvPicPr>
          <p:nvPr/>
        </p:nvPicPr>
        <p:blipFill>
          <a:blip r:embed="rId3" cstate="print">
            <a:extLst>
              <a:ext uri="{28A0092B-C50C-407E-A947-70E740481C1C}">
                <a14:useLocalDpi xmlns:a14="http://schemas.microsoft.com/office/drawing/2010/main" val="0"/>
              </a:ext>
            </a:extLst>
          </a:blip>
          <a:srcRect l="5765" r="471"/>
          <a:stretch/>
        </p:blipFill>
        <p:spPr>
          <a:xfrm>
            <a:off x="2522356" y="10"/>
            <a:ext cx="9669642" cy="6857990"/>
          </a:xfrm>
          <a:prstGeom prst="rect">
            <a:avLst/>
          </a:prstGeom>
        </p:spPr>
      </p:pic>
      <p:sp>
        <p:nvSpPr>
          <p:cNvPr id="24" name="Rectangle 23">
            <a:extLst>
              <a:ext uri="{FF2B5EF4-FFF2-40B4-BE49-F238E27FC236}">
                <a16:creationId xmlns:a16="http://schemas.microsoft.com/office/drawing/2014/main" id="{6FC96713-A62E-AA55-73DB-E6EBAC250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18">
            <a:extLst>
              <a:ext uri="{FF2B5EF4-FFF2-40B4-BE49-F238E27FC236}">
                <a16:creationId xmlns:a16="http://schemas.microsoft.com/office/drawing/2014/main" id="{8AB15ECA-3BD1-255F-0992-708F28130C7C}"/>
              </a:ext>
            </a:extLst>
          </p:cNvPr>
          <p:cNvSpPr>
            <a:spLocks noGrp="1"/>
          </p:cNvSpPr>
          <p:nvPr>
            <p:ph idx="1"/>
          </p:nvPr>
        </p:nvSpPr>
        <p:spPr>
          <a:xfrm>
            <a:off x="838200" y="2434201"/>
            <a:ext cx="4453328" cy="3742762"/>
          </a:xfrm>
        </p:spPr>
        <p:txBody>
          <a:bodyPr>
            <a:normAutofit fontScale="92500" lnSpcReduction="10000"/>
          </a:bodyPr>
          <a:lstStyle/>
          <a:p>
            <a:r>
              <a:rPr lang="en-US" sz="2400" dirty="0" err="1">
                <a:latin typeface="Aharoni" panose="02010803020104030203" pitchFamily="2" charset="-79"/>
                <a:cs typeface="Aharoni" panose="02010803020104030203" pitchFamily="2" charset="-79"/>
              </a:rPr>
              <a:t>Konkreettiset</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suorat</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neuvot</a:t>
            </a:r>
            <a:r>
              <a:rPr lang="en-US" sz="2400" dirty="0">
                <a:latin typeface="Aharoni" panose="02010803020104030203" pitchFamily="2" charset="-79"/>
                <a:cs typeface="Aharoni" panose="02010803020104030203" pitchFamily="2" charset="-79"/>
              </a:rPr>
              <a:t> ja </a:t>
            </a:r>
            <a:r>
              <a:rPr lang="en-US" sz="2400" dirty="0" err="1">
                <a:latin typeface="Aharoni" panose="02010803020104030203" pitchFamily="2" charset="-79"/>
                <a:cs typeface="Aharoni" panose="02010803020104030203" pitchFamily="2" charset="-79"/>
              </a:rPr>
              <a:t>mallit</a:t>
            </a:r>
            <a:endParaRPr lang="en-US" sz="2400" dirty="0">
              <a:latin typeface="Aharoni" panose="02010803020104030203" pitchFamily="2" charset="-79"/>
              <a:cs typeface="Aharoni" panose="02010803020104030203" pitchFamily="2" charset="-79"/>
            </a:endParaRPr>
          </a:p>
          <a:p>
            <a:r>
              <a:rPr lang="en-US" sz="2400" dirty="0" err="1">
                <a:latin typeface="Aharoni" panose="02010803020104030203" pitchFamily="2" charset="-79"/>
                <a:cs typeface="Aharoni" panose="02010803020104030203" pitchFamily="2" charset="-79"/>
              </a:rPr>
              <a:t>Yhdessä</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tekeminen</a:t>
            </a:r>
            <a:r>
              <a:rPr lang="en-US" sz="2400" dirty="0">
                <a:latin typeface="Aharoni" panose="02010803020104030203" pitchFamily="2" charset="-79"/>
                <a:cs typeface="Aharoni" panose="02010803020104030203" pitchFamily="2" charset="-79"/>
              </a:rPr>
              <a:t> ja </a:t>
            </a:r>
            <a:r>
              <a:rPr lang="en-US" sz="2400" dirty="0" err="1">
                <a:latin typeface="Aharoni" panose="02010803020104030203" pitchFamily="2" charset="-79"/>
                <a:cs typeface="Aharoni" panose="02010803020104030203" pitchFamily="2" charset="-79"/>
              </a:rPr>
              <a:t>käytännön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harjoittelu</a:t>
            </a:r>
            <a:endParaRPr lang="en-US" sz="2400" dirty="0">
              <a:latin typeface="Aharoni" panose="02010803020104030203" pitchFamily="2" charset="-79"/>
              <a:cs typeface="Aharoni" panose="02010803020104030203" pitchFamily="2" charset="-79"/>
            </a:endParaRPr>
          </a:p>
          <a:p>
            <a:r>
              <a:rPr lang="en-US" sz="2400" dirty="0" err="1">
                <a:latin typeface="Aharoni" panose="02010803020104030203" pitchFamily="2" charset="-79"/>
                <a:cs typeface="Aharoni" panose="02010803020104030203" pitchFamily="2" charset="-79"/>
              </a:rPr>
              <a:t>Vahva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toiminnanohjauksen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tuki</a:t>
            </a:r>
            <a:endParaRPr lang="en-US" sz="2400" dirty="0">
              <a:latin typeface="Aharoni" panose="02010803020104030203" pitchFamily="2" charset="-79"/>
              <a:cs typeface="Aharoni" panose="02010803020104030203" pitchFamily="2" charset="-79"/>
            </a:endParaRPr>
          </a:p>
          <a:p>
            <a:r>
              <a:rPr lang="en-US" sz="2400" dirty="0" err="1">
                <a:latin typeface="Aharoni" panose="02010803020104030203" pitchFamily="2" charset="-79"/>
                <a:cs typeface="Aharoni" panose="02010803020104030203" pitchFamily="2" charset="-79"/>
              </a:rPr>
              <a:t>Mentalisaation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tukeminen</a:t>
            </a:r>
            <a:endParaRPr lang="en-US" sz="2400" dirty="0">
              <a:latin typeface="Aharoni" panose="02010803020104030203" pitchFamily="2" charset="-79"/>
              <a:cs typeface="Aharoni" panose="02010803020104030203" pitchFamily="2" charset="-79"/>
            </a:endParaRPr>
          </a:p>
          <a:p>
            <a:r>
              <a:rPr lang="en-US" sz="2400" dirty="0" err="1">
                <a:latin typeface="Aharoni" panose="02010803020104030203" pitchFamily="2" charset="-79"/>
                <a:cs typeface="Aharoni" panose="02010803020104030203" pitchFamily="2" charset="-79"/>
              </a:rPr>
              <a:t>Ensisijaista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vauvan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tarpeiden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toteutuminen</a:t>
            </a:r>
            <a:r>
              <a:rPr lang="en-US" sz="2400" dirty="0">
                <a:latin typeface="Aharoni" panose="02010803020104030203" pitchFamily="2" charset="-79"/>
                <a:cs typeface="Aharoni" panose="02010803020104030203" pitchFamily="2" charset="-79"/>
              </a:rPr>
              <a:t> – </a:t>
            </a:r>
            <a:r>
              <a:rPr lang="en-US" sz="2400" dirty="0" err="1">
                <a:latin typeface="Aharoni" panose="02010803020104030203" pitchFamily="2" charset="-79"/>
                <a:cs typeface="Aharoni" panose="02010803020104030203" pitchFamily="2" charset="-79"/>
              </a:rPr>
              <a:t>luovia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ratkaisuja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ei</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yhtä</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oikeaa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tapaa</a:t>
            </a:r>
            <a:r>
              <a:rPr lang="en-US" sz="2400" dirty="0">
                <a:latin typeface="Aharoni" panose="02010803020104030203" pitchFamily="2" charset="-79"/>
                <a:cs typeface="Aharoni" panose="02010803020104030203" pitchFamily="2" charset="-79"/>
              </a:rPr>
              <a:t>!</a:t>
            </a:r>
          </a:p>
        </p:txBody>
      </p:sp>
      <p:sp>
        <p:nvSpPr>
          <p:cNvPr id="3" name="Tekstiruutu 2">
            <a:extLst>
              <a:ext uri="{FF2B5EF4-FFF2-40B4-BE49-F238E27FC236}">
                <a16:creationId xmlns:a16="http://schemas.microsoft.com/office/drawing/2014/main" id="{2C35F7A2-DEDE-2D87-11E4-807B8EB2DF94}"/>
              </a:ext>
            </a:extLst>
          </p:cNvPr>
          <p:cNvSpPr txBox="1"/>
          <p:nvPr/>
        </p:nvSpPr>
        <p:spPr>
          <a:xfrm>
            <a:off x="436418" y="623455"/>
            <a:ext cx="7606146" cy="1200329"/>
          </a:xfrm>
          <a:prstGeom prst="rect">
            <a:avLst/>
          </a:prstGeom>
          <a:noFill/>
        </p:spPr>
        <p:txBody>
          <a:bodyPr wrap="square" rtlCol="0">
            <a:spAutoFit/>
          </a:bodyPr>
          <a:lstStyle/>
          <a:p>
            <a:r>
              <a:rPr lang="fi-FI" sz="3600" dirty="0">
                <a:latin typeface="Aharoni" panose="02010803020104030203" pitchFamily="2" charset="-79"/>
                <a:cs typeface="Aharoni" panose="02010803020104030203" pitchFamily="2" charset="-79"/>
              </a:rPr>
              <a:t>OHJAUS JA TUKI KÄYTÄNNÖSSÄ: HYVINVOIVA VAUVA</a:t>
            </a:r>
          </a:p>
        </p:txBody>
      </p:sp>
    </p:spTree>
    <p:extLst>
      <p:ext uri="{BB962C8B-B14F-4D97-AF65-F5344CB8AC3E}">
        <p14:creationId xmlns:p14="http://schemas.microsoft.com/office/powerpoint/2010/main" val="201171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21ABB3-9098-2EDE-B49A-0737542A1310}"/>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854B53F-E340-73EC-3FE3-0A126A673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isällön paikkamerkki 1" descr="Useita valkoisia paperileikeitä lumihiutaleita valkoisella taustalla">
            <a:extLst>
              <a:ext uri="{FF2B5EF4-FFF2-40B4-BE49-F238E27FC236}">
                <a16:creationId xmlns:a16="http://schemas.microsoft.com/office/drawing/2014/main" id="{94215357-2E2B-E7BA-A387-763FBD919182}"/>
              </a:ext>
            </a:extLst>
          </p:cNvPr>
          <p:cNvPicPr>
            <a:picLocks noChangeAspect="1"/>
          </p:cNvPicPr>
          <p:nvPr/>
        </p:nvPicPr>
        <p:blipFill>
          <a:blip r:embed="rId3" cstate="print">
            <a:extLst>
              <a:ext uri="{28A0092B-C50C-407E-A947-70E740481C1C}">
                <a14:useLocalDpi xmlns:a14="http://schemas.microsoft.com/office/drawing/2010/main" val="0"/>
              </a:ext>
            </a:extLst>
          </a:blip>
          <a:srcRect l="5765" r="471"/>
          <a:stretch/>
        </p:blipFill>
        <p:spPr>
          <a:xfrm>
            <a:off x="2522356" y="10"/>
            <a:ext cx="9669642" cy="6857990"/>
          </a:xfrm>
          <a:prstGeom prst="rect">
            <a:avLst/>
          </a:prstGeom>
        </p:spPr>
      </p:pic>
      <p:sp>
        <p:nvSpPr>
          <p:cNvPr id="24" name="Rectangle 23">
            <a:extLst>
              <a:ext uri="{FF2B5EF4-FFF2-40B4-BE49-F238E27FC236}">
                <a16:creationId xmlns:a16="http://schemas.microsoft.com/office/drawing/2014/main" id="{E73658CB-837B-8079-790B-F8AD310DB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18">
            <a:extLst>
              <a:ext uri="{FF2B5EF4-FFF2-40B4-BE49-F238E27FC236}">
                <a16:creationId xmlns:a16="http://schemas.microsoft.com/office/drawing/2014/main" id="{8FEE4A34-259A-B72F-F808-D9BDC3689A63}"/>
              </a:ext>
            </a:extLst>
          </p:cNvPr>
          <p:cNvSpPr>
            <a:spLocks noGrp="1"/>
          </p:cNvSpPr>
          <p:nvPr>
            <p:ph idx="1"/>
          </p:nvPr>
        </p:nvSpPr>
        <p:spPr>
          <a:xfrm>
            <a:off x="838200" y="2173574"/>
            <a:ext cx="7183582" cy="4332157"/>
          </a:xfrm>
        </p:spPr>
        <p:txBody>
          <a:bodyPr>
            <a:normAutofit fontScale="85000" lnSpcReduction="10000"/>
          </a:bodyPr>
          <a:lstStyle/>
          <a:p>
            <a:r>
              <a:rPr lang="en-US" sz="2400" dirty="0" err="1">
                <a:latin typeface="Aharoni" panose="02010803020104030203" pitchFamily="2" charset="-79"/>
                <a:cs typeface="Aharoni" panose="02010803020104030203" pitchFamily="2" charset="-79"/>
              </a:rPr>
              <a:t>Turvan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kokemuksen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vahvistaminen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muutostilanteessa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jotta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vanhemman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kyvyt</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saadaan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käyttöön</a:t>
            </a:r>
            <a:endParaRPr lang="en-US" sz="2400" dirty="0">
              <a:latin typeface="Aharoni" panose="02010803020104030203" pitchFamily="2" charset="-79"/>
              <a:cs typeface="Aharoni" panose="02010803020104030203" pitchFamily="2" charset="-79"/>
            </a:endParaRPr>
          </a:p>
          <a:p>
            <a:r>
              <a:rPr lang="en-US" sz="2400" dirty="0" err="1">
                <a:latin typeface="Aharoni" panose="02010803020104030203" pitchFamily="2" charset="-79"/>
                <a:cs typeface="Aharoni" panose="02010803020104030203" pitchFamily="2" charset="-79"/>
              </a:rPr>
              <a:t>Keinoja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kuormituksen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säätelyyn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käytännön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apua</a:t>
            </a:r>
            <a:endParaRPr lang="en-US" sz="2400" dirty="0">
              <a:latin typeface="Aharoni" panose="02010803020104030203" pitchFamily="2" charset="-79"/>
              <a:cs typeface="Aharoni" panose="02010803020104030203" pitchFamily="2" charset="-79"/>
            </a:endParaRPr>
          </a:p>
          <a:p>
            <a:r>
              <a:rPr lang="en-US" sz="2400" dirty="0" err="1">
                <a:latin typeface="Aharoni" panose="02010803020104030203" pitchFamily="2" charset="-79"/>
                <a:cs typeface="Aharoni" panose="02010803020104030203" pitchFamily="2" charset="-79"/>
              </a:rPr>
              <a:t>Apuvälineet</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apuna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aistikuormituksen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rajaamisessa</a:t>
            </a:r>
            <a:endParaRPr lang="en-US" sz="2400" dirty="0">
              <a:latin typeface="Aharoni" panose="02010803020104030203" pitchFamily="2" charset="-79"/>
              <a:cs typeface="Aharoni" panose="02010803020104030203" pitchFamily="2" charset="-79"/>
            </a:endParaRPr>
          </a:p>
          <a:p>
            <a:r>
              <a:rPr lang="en-US" sz="2400" dirty="0" err="1">
                <a:latin typeface="Aharoni" panose="02010803020104030203" pitchFamily="2" charset="-79"/>
                <a:cs typeface="Aharoni" panose="02010803020104030203" pitchFamily="2" charset="-79"/>
              </a:rPr>
              <a:t>Vanhemman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ominaisuuksien</a:t>
            </a:r>
            <a:r>
              <a:rPr lang="en-US" sz="2400" dirty="0">
                <a:latin typeface="Aharoni" panose="02010803020104030203" pitchFamily="2" charset="-79"/>
                <a:cs typeface="Aharoni" panose="02010803020104030203" pitchFamily="2" charset="-79"/>
              </a:rPr>
              <a:t> ja </a:t>
            </a:r>
            <a:r>
              <a:rPr lang="en-US" sz="2400" dirty="0" err="1">
                <a:latin typeface="Aharoni" panose="02010803020104030203" pitchFamily="2" charset="-79"/>
                <a:cs typeface="Aharoni" panose="02010803020104030203" pitchFamily="2" charset="-79"/>
              </a:rPr>
              <a:t>vauvan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tarpeiden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yhteen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sovittaminen</a:t>
            </a:r>
            <a:r>
              <a:rPr lang="en-US" sz="2400" dirty="0">
                <a:latin typeface="Aharoni" panose="02010803020104030203" pitchFamily="2" charset="-79"/>
                <a:cs typeface="Aharoni" panose="02010803020104030203" pitchFamily="2" charset="-79"/>
              </a:rPr>
              <a:t> – </a:t>
            </a:r>
            <a:r>
              <a:rPr lang="en-US" sz="2400" dirty="0" err="1">
                <a:latin typeface="Aharoni" panose="02010803020104030203" pitchFamily="2" charset="-79"/>
                <a:cs typeface="Aharoni" panose="02010803020104030203" pitchFamily="2" charset="-79"/>
              </a:rPr>
              <a:t>myös</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vanhemmalla</a:t>
            </a:r>
            <a:r>
              <a:rPr lang="en-US" sz="2400" dirty="0">
                <a:latin typeface="Aharoni" panose="02010803020104030203" pitchFamily="2" charset="-79"/>
                <a:cs typeface="Aharoni" panose="02010803020104030203" pitchFamily="2" charset="-79"/>
              </a:rPr>
              <a:t> on </a:t>
            </a:r>
            <a:r>
              <a:rPr lang="en-US" sz="2400" dirty="0" err="1">
                <a:latin typeface="Aharoni" panose="02010803020104030203" pitchFamily="2" charset="-79"/>
                <a:cs typeface="Aharoni" panose="02010803020104030203" pitchFamily="2" charset="-79"/>
              </a:rPr>
              <a:t>tarpeita</a:t>
            </a:r>
            <a:r>
              <a:rPr lang="en-US" sz="2400" dirty="0">
                <a:latin typeface="Aharoni" panose="02010803020104030203" pitchFamily="2" charset="-79"/>
                <a:cs typeface="Aharoni" panose="02010803020104030203" pitchFamily="2" charset="-79"/>
              </a:rPr>
              <a:t>!</a:t>
            </a:r>
          </a:p>
          <a:p>
            <a:r>
              <a:rPr lang="en-US" sz="2400" dirty="0" err="1">
                <a:latin typeface="Aharoni" panose="02010803020104030203" pitchFamily="2" charset="-79"/>
                <a:cs typeface="Aharoni" panose="02010803020104030203" pitchFamily="2" charset="-79"/>
              </a:rPr>
              <a:t>Ekkojen</a:t>
            </a:r>
            <a:r>
              <a:rPr lang="en-US" sz="2400" dirty="0">
                <a:latin typeface="Aharoni" panose="02010803020104030203" pitchFamily="2" charset="-79"/>
                <a:cs typeface="Aharoni" panose="02010803020104030203" pitchFamily="2" charset="-79"/>
              </a:rPr>
              <a:t> ja </a:t>
            </a:r>
            <a:r>
              <a:rPr lang="en-US" sz="2400" dirty="0" err="1">
                <a:latin typeface="Aharoni" panose="02010803020104030203" pitchFamily="2" charset="-79"/>
                <a:cs typeface="Aharoni" panose="02010803020104030203" pitchFamily="2" charset="-79"/>
              </a:rPr>
              <a:t>omien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mielenkiinnon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kohteiden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pitäminen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mukana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arjessa</a:t>
            </a:r>
            <a:endParaRPr lang="en-US" sz="2400" dirty="0">
              <a:latin typeface="Aharoni" panose="02010803020104030203" pitchFamily="2" charset="-79"/>
              <a:cs typeface="Aharoni" panose="02010803020104030203" pitchFamily="2" charset="-79"/>
            </a:endParaRPr>
          </a:p>
          <a:p>
            <a:r>
              <a:rPr lang="en-US" sz="2400" dirty="0" err="1">
                <a:latin typeface="Aharoni" panose="02010803020104030203" pitchFamily="2" charset="-79"/>
                <a:cs typeface="Aharoni" panose="02010803020104030203" pitchFamily="2" charset="-79"/>
              </a:rPr>
              <a:t>Toiminnan</a:t>
            </a:r>
            <a:r>
              <a:rPr lang="en-US" sz="2400" dirty="0">
                <a:latin typeface="Aharoni" panose="02010803020104030203" pitchFamily="2" charset="-79"/>
                <a:cs typeface="Aharoni" panose="02010803020104030203" pitchFamily="2" charset="-79"/>
              </a:rPr>
              <a:t> ja </a:t>
            </a:r>
            <a:r>
              <a:rPr lang="en-US" sz="2400" dirty="0" err="1">
                <a:latin typeface="Aharoni" panose="02010803020104030203" pitchFamily="2" charset="-79"/>
                <a:cs typeface="Aharoni" panose="02010803020104030203" pitchFamily="2" charset="-79"/>
              </a:rPr>
              <a:t>tunteiden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säätelyn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tuki</a:t>
            </a:r>
            <a:endParaRPr lang="en-US" sz="2400" dirty="0">
              <a:latin typeface="Aharoni" panose="02010803020104030203" pitchFamily="2" charset="-79"/>
              <a:cs typeface="Aharoni" panose="02010803020104030203" pitchFamily="2" charset="-79"/>
            </a:endParaRPr>
          </a:p>
          <a:p>
            <a:r>
              <a:rPr lang="en-US" sz="2400" dirty="0" err="1">
                <a:latin typeface="Aharoni" panose="02010803020104030203" pitchFamily="2" charset="-79"/>
                <a:cs typeface="Aharoni" panose="02010803020104030203" pitchFamily="2" charset="-79"/>
              </a:rPr>
              <a:t>Jatkuvan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muutoksen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sanoittaminen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tarkoilla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ajanmääreillä</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huomioiden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ajan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hahmottamisen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haasteet</a:t>
            </a:r>
            <a:r>
              <a:rPr lang="en-US" sz="2400" dirty="0">
                <a:latin typeface="Aharoni" panose="02010803020104030203" pitchFamily="2" charset="-79"/>
                <a:cs typeface="Aharoni" panose="02010803020104030203" pitchFamily="2" charset="-79"/>
              </a:rPr>
              <a:t>!)</a:t>
            </a:r>
          </a:p>
        </p:txBody>
      </p:sp>
      <p:sp>
        <p:nvSpPr>
          <p:cNvPr id="3" name="Tekstiruutu 2">
            <a:extLst>
              <a:ext uri="{FF2B5EF4-FFF2-40B4-BE49-F238E27FC236}">
                <a16:creationId xmlns:a16="http://schemas.microsoft.com/office/drawing/2014/main" id="{ABEB0183-4B4B-F80A-8F9B-1593606F1AC5}"/>
              </a:ext>
            </a:extLst>
          </p:cNvPr>
          <p:cNvSpPr txBox="1"/>
          <p:nvPr/>
        </p:nvSpPr>
        <p:spPr>
          <a:xfrm>
            <a:off x="436418" y="623455"/>
            <a:ext cx="7606146" cy="1200329"/>
          </a:xfrm>
          <a:prstGeom prst="rect">
            <a:avLst/>
          </a:prstGeom>
          <a:noFill/>
        </p:spPr>
        <p:txBody>
          <a:bodyPr wrap="square" rtlCol="0">
            <a:spAutoFit/>
          </a:bodyPr>
          <a:lstStyle/>
          <a:p>
            <a:r>
              <a:rPr lang="fi-FI" sz="3600" dirty="0">
                <a:latin typeface="Aharoni" panose="02010803020104030203" pitchFamily="2" charset="-79"/>
                <a:cs typeface="Aharoni" panose="02010803020104030203" pitchFamily="2" charset="-79"/>
              </a:rPr>
              <a:t>OHJAUS JA TUKI KÄYTÄNNÖSSÄ: HYVINVOIVA VANHEMPI</a:t>
            </a:r>
          </a:p>
        </p:txBody>
      </p:sp>
    </p:spTree>
    <p:extLst>
      <p:ext uri="{BB962C8B-B14F-4D97-AF65-F5344CB8AC3E}">
        <p14:creationId xmlns:p14="http://schemas.microsoft.com/office/powerpoint/2010/main" val="225267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C3C8CF-6B53-0529-35F7-A6D3CB3CFD6B}"/>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8DFBDE7-1506-4D6A-6179-DE4A254AB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isällön paikkamerkki 1" descr="Useita valkoisia paperileikeitä lumihiutaleita valkoisella taustalla">
            <a:extLst>
              <a:ext uri="{FF2B5EF4-FFF2-40B4-BE49-F238E27FC236}">
                <a16:creationId xmlns:a16="http://schemas.microsoft.com/office/drawing/2014/main" id="{6554896E-6FE2-5AE4-EDD6-B69A56211607}"/>
              </a:ext>
            </a:extLst>
          </p:cNvPr>
          <p:cNvPicPr>
            <a:picLocks noChangeAspect="1"/>
          </p:cNvPicPr>
          <p:nvPr/>
        </p:nvPicPr>
        <p:blipFill>
          <a:blip r:embed="rId3" cstate="print">
            <a:extLst>
              <a:ext uri="{28A0092B-C50C-407E-A947-70E740481C1C}">
                <a14:useLocalDpi xmlns:a14="http://schemas.microsoft.com/office/drawing/2010/main" val="0"/>
              </a:ext>
            </a:extLst>
          </a:blip>
          <a:srcRect l="5765" r="471"/>
          <a:stretch/>
        </p:blipFill>
        <p:spPr>
          <a:xfrm>
            <a:off x="2522356" y="10"/>
            <a:ext cx="9669642" cy="6857990"/>
          </a:xfrm>
          <a:prstGeom prst="rect">
            <a:avLst/>
          </a:prstGeom>
        </p:spPr>
      </p:pic>
      <p:sp>
        <p:nvSpPr>
          <p:cNvPr id="24" name="Rectangle 23">
            <a:extLst>
              <a:ext uri="{FF2B5EF4-FFF2-40B4-BE49-F238E27FC236}">
                <a16:creationId xmlns:a16="http://schemas.microsoft.com/office/drawing/2014/main" id="{F2A1960D-132A-E0FF-3F7C-68ABB4AD4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18">
            <a:extLst>
              <a:ext uri="{FF2B5EF4-FFF2-40B4-BE49-F238E27FC236}">
                <a16:creationId xmlns:a16="http://schemas.microsoft.com/office/drawing/2014/main" id="{4456F3F3-E51F-A896-ED96-F8FB7939D46A}"/>
              </a:ext>
            </a:extLst>
          </p:cNvPr>
          <p:cNvSpPr>
            <a:spLocks noGrp="1"/>
          </p:cNvSpPr>
          <p:nvPr>
            <p:ph idx="1"/>
          </p:nvPr>
        </p:nvSpPr>
        <p:spPr>
          <a:xfrm>
            <a:off x="838200" y="2434201"/>
            <a:ext cx="7183582" cy="3742762"/>
          </a:xfrm>
        </p:spPr>
        <p:txBody>
          <a:bodyPr>
            <a:normAutofit fontScale="85000" lnSpcReduction="10000"/>
          </a:bodyPr>
          <a:lstStyle/>
          <a:p>
            <a:r>
              <a:rPr lang="en-US" sz="2400" dirty="0" err="1">
                <a:latin typeface="Aharoni" panose="02010803020104030203" pitchFamily="2" charset="-79"/>
                <a:cs typeface="Aharoni" panose="02010803020104030203" pitchFamily="2" charset="-79"/>
              </a:rPr>
              <a:t>Apukeinoja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arjen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tehtävien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priorisointiin</a:t>
            </a:r>
            <a:r>
              <a:rPr lang="en-US" sz="2400" dirty="0">
                <a:latin typeface="Aharoni" panose="02010803020104030203" pitchFamily="2" charset="-79"/>
                <a:cs typeface="Aharoni" panose="02010803020104030203" pitchFamily="2" charset="-79"/>
              </a:rPr>
              <a:t> ja </a:t>
            </a:r>
            <a:r>
              <a:rPr lang="en-US" sz="2400" dirty="0" err="1">
                <a:latin typeface="Aharoni" panose="02010803020104030203" pitchFamily="2" charset="-79"/>
                <a:cs typeface="Aharoni" panose="02010803020104030203" pitchFamily="2" charset="-79"/>
              </a:rPr>
              <a:t>ajankäytön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hallintaan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esim</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viikko-ohjelma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päiväohjelma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mielessä</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pyörivien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tehtävien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listaus</a:t>
            </a:r>
            <a:r>
              <a:rPr lang="en-US" sz="2400" dirty="0">
                <a:latin typeface="Aharoni" panose="02010803020104030203" pitchFamily="2" charset="-79"/>
                <a:cs typeface="Aharoni" panose="02010803020104030203" pitchFamily="2" charset="-79"/>
              </a:rPr>
              <a:t> ja </a:t>
            </a:r>
            <a:r>
              <a:rPr lang="en-US" sz="2400" dirty="0" err="1">
                <a:latin typeface="Aharoni" panose="02010803020104030203" pitchFamily="2" charset="-79"/>
                <a:cs typeface="Aharoni" panose="02010803020104030203" pitchFamily="2" charset="-79"/>
              </a:rPr>
              <a:t>priorisointi</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yhdessä</a:t>
            </a:r>
            <a:r>
              <a:rPr lang="en-US" sz="2400" dirty="0">
                <a:latin typeface="Aharoni" panose="02010803020104030203" pitchFamily="2" charset="-79"/>
                <a:cs typeface="Aharoni" panose="02010803020104030203" pitchFamily="2" charset="-79"/>
              </a:rPr>
              <a:t>)</a:t>
            </a:r>
          </a:p>
          <a:p>
            <a:r>
              <a:rPr lang="en-US" sz="2400" dirty="0" err="1">
                <a:latin typeface="Aharoni" panose="02010803020104030203" pitchFamily="2" charset="-79"/>
                <a:cs typeface="Aharoni" panose="02010803020104030203" pitchFamily="2" charset="-79"/>
              </a:rPr>
              <a:t>Apu</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aloittamiseen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Tärkein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tehdään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heti</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yhdessä</a:t>
            </a:r>
            <a:r>
              <a:rPr lang="en-US" sz="2400" dirty="0">
                <a:latin typeface="Aharoni" panose="02010803020104030203" pitchFamily="2" charset="-79"/>
                <a:cs typeface="Aharoni" panose="02010803020104030203" pitchFamily="2" charset="-79"/>
              </a:rPr>
              <a:t>!</a:t>
            </a:r>
          </a:p>
          <a:p>
            <a:r>
              <a:rPr lang="en-US" sz="2400" dirty="0" err="1">
                <a:latin typeface="Aharoni" panose="02010803020104030203" pitchFamily="2" charset="-79"/>
                <a:cs typeface="Aharoni" panose="02010803020104030203" pitchFamily="2" charset="-79"/>
              </a:rPr>
              <a:t>Harhautumisen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estäminen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muistutukset</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käyttöön</a:t>
            </a:r>
            <a:endParaRPr lang="en-US" sz="2400" dirty="0">
              <a:latin typeface="Aharoni" panose="02010803020104030203" pitchFamily="2" charset="-79"/>
              <a:cs typeface="Aharoni" panose="02010803020104030203" pitchFamily="2" charset="-79"/>
            </a:endParaRPr>
          </a:p>
          <a:p>
            <a:r>
              <a:rPr lang="en-US" sz="2400" dirty="0" err="1">
                <a:latin typeface="Aharoni" panose="02010803020104030203" pitchFamily="2" charset="-79"/>
                <a:cs typeface="Aharoni" panose="02010803020104030203" pitchFamily="2" charset="-79"/>
              </a:rPr>
              <a:t>Huomion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vieminen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perustarpeiden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toteutumiseen</a:t>
            </a:r>
            <a:r>
              <a:rPr lang="en-US" sz="2400" dirty="0">
                <a:latin typeface="Aharoni" panose="02010803020104030203" pitchFamily="2" charset="-79"/>
                <a:cs typeface="Aharoni" panose="02010803020104030203" pitchFamily="2" charset="-79"/>
              </a:rPr>
              <a:t>: mm. </a:t>
            </a:r>
            <a:r>
              <a:rPr lang="en-US" sz="2400" dirty="0" err="1">
                <a:latin typeface="Aharoni" panose="02010803020104030203" pitchFamily="2" charset="-79"/>
                <a:cs typeface="Aharoni" panose="02010803020104030203" pitchFamily="2" charset="-79"/>
              </a:rPr>
              <a:t>uni</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ravinto</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peseytyminen</a:t>
            </a:r>
            <a:endParaRPr lang="en-US" sz="2400" dirty="0">
              <a:latin typeface="Aharoni" panose="02010803020104030203" pitchFamily="2" charset="-79"/>
              <a:cs typeface="Aharoni" panose="02010803020104030203" pitchFamily="2" charset="-79"/>
            </a:endParaRPr>
          </a:p>
          <a:p>
            <a:r>
              <a:rPr lang="en-US" sz="2400" dirty="0" err="1">
                <a:latin typeface="Aharoni" panose="02010803020104030203" pitchFamily="2" charset="-79"/>
                <a:cs typeface="Aharoni" panose="02010803020104030203" pitchFamily="2" charset="-79"/>
              </a:rPr>
              <a:t>Keinoja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vireystilan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säätelyyn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uudessa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tilanteessa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miten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nostaa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vireystilaa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jotta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oppiminen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mahdollista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miten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rauhoittaa</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itseään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yhdessä</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lapsen</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kanssa</a:t>
            </a:r>
            <a:r>
              <a:rPr lang="en-US" sz="2400" dirty="0">
                <a:latin typeface="Aharoni" panose="02010803020104030203" pitchFamily="2" charset="-79"/>
                <a:cs typeface="Aharoni" panose="02010803020104030203" pitchFamily="2" charset="-79"/>
              </a:rPr>
              <a:t>?</a:t>
            </a:r>
          </a:p>
          <a:p>
            <a:pPr marL="0" indent="0">
              <a:buNone/>
            </a:pP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rPr>
              <a:t>esim</a:t>
            </a:r>
            <a:r>
              <a:rPr lang="en-US" sz="2400" dirty="0">
                <a:latin typeface="Aharoni" panose="02010803020104030203" pitchFamily="2" charset="-79"/>
                <a:cs typeface="Aharoni" panose="02010803020104030203" pitchFamily="2" charset="-79"/>
              </a:rPr>
              <a:t>. </a:t>
            </a:r>
            <a:r>
              <a:rPr lang="en-US" sz="2400" dirty="0" err="1">
                <a:latin typeface="Aharoni" panose="02010803020104030203" pitchFamily="2" charset="-79"/>
                <a:cs typeface="Aharoni" panose="02010803020104030203" pitchFamily="2" charset="-79"/>
                <a:hlinkClick r:id="rId4"/>
              </a:rPr>
              <a:t>aistien</a:t>
            </a:r>
            <a:r>
              <a:rPr lang="en-US" sz="2400" dirty="0">
                <a:latin typeface="Aharoni" panose="02010803020104030203" pitchFamily="2" charset="-79"/>
                <a:cs typeface="Aharoni" panose="02010803020104030203" pitchFamily="2" charset="-79"/>
                <a:hlinkClick r:id="rId4"/>
              </a:rPr>
              <a:t> </a:t>
            </a:r>
            <a:r>
              <a:rPr lang="en-US" sz="2400" dirty="0" err="1">
                <a:latin typeface="Aharoni" panose="02010803020104030203" pitchFamily="2" charset="-79"/>
                <a:cs typeface="Aharoni" panose="02010803020104030203" pitchFamily="2" charset="-79"/>
                <a:hlinkClick r:id="rId4"/>
              </a:rPr>
              <a:t>avulla</a:t>
            </a:r>
            <a:r>
              <a:rPr lang="en-US" sz="2400" dirty="0">
                <a:latin typeface="Aharoni" panose="02010803020104030203" pitchFamily="2" charset="-79"/>
                <a:cs typeface="Aharoni" panose="02010803020104030203" pitchFamily="2" charset="-79"/>
                <a:hlinkClick r:id="rId4"/>
              </a:rPr>
              <a:t> </a:t>
            </a:r>
            <a:r>
              <a:rPr lang="en-US" sz="2400" dirty="0" err="1">
                <a:latin typeface="Aharoni" panose="02010803020104030203" pitchFamily="2" charset="-79"/>
                <a:cs typeface="Aharoni" panose="02010803020104030203" pitchFamily="2" charset="-79"/>
                <a:hlinkClick r:id="rId4"/>
              </a:rPr>
              <a:t>vireystilaan</a:t>
            </a:r>
            <a:r>
              <a:rPr lang="en-US" sz="2400" dirty="0">
                <a:latin typeface="Aharoni" panose="02010803020104030203" pitchFamily="2" charset="-79"/>
                <a:cs typeface="Aharoni" panose="02010803020104030203" pitchFamily="2" charset="-79"/>
                <a:hlinkClick r:id="rId4"/>
              </a:rPr>
              <a:t> </a:t>
            </a:r>
            <a:r>
              <a:rPr lang="en-US" sz="2400" dirty="0" err="1">
                <a:latin typeface="Aharoni" panose="02010803020104030203" pitchFamily="2" charset="-79"/>
                <a:cs typeface="Aharoni" panose="02010803020104030203" pitchFamily="2" charset="-79"/>
                <a:hlinkClick r:id="rId4"/>
              </a:rPr>
              <a:t>vaikuttaminen</a:t>
            </a:r>
            <a:endParaRPr lang="en-US" sz="2400" dirty="0">
              <a:latin typeface="Aharoni" panose="02010803020104030203" pitchFamily="2" charset="-79"/>
              <a:cs typeface="Aharoni" panose="02010803020104030203" pitchFamily="2" charset="-79"/>
            </a:endParaRPr>
          </a:p>
          <a:p>
            <a:endParaRPr lang="en-US" sz="2400" dirty="0">
              <a:latin typeface="Aharoni" panose="02010803020104030203" pitchFamily="2" charset="-79"/>
              <a:cs typeface="Aharoni" panose="02010803020104030203" pitchFamily="2" charset="-79"/>
            </a:endParaRPr>
          </a:p>
        </p:txBody>
      </p:sp>
      <p:sp>
        <p:nvSpPr>
          <p:cNvPr id="3" name="Tekstiruutu 2">
            <a:extLst>
              <a:ext uri="{FF2B5EF4-FFF2-40B4-BE49-F238E27FC236}">
                <a16:creationId xmlns:a16="http://schemas.microsoft.com/office/drawing/2014/main" id="{BDD6A838-F366-FA44-EBBC-5E7C0574396F}"/>
              </a:ext>
            </a:extLst>
          </p:cNvPr>
          <p:cNvSpPr txBox="1"/>
          <p:nvPr/>
        </p:nvSpPr>
        <p:spPr>
          <a:xfrm>
            <a:off x="436418" y="623455"/>
            <a:ext cx="7606146" cy="1200329"/>
          </a:xfrm>
          <a:prstGeom prst="rect">
            <a:avLst/>
          </a:prstGeom>
          <a:noFill/>
        </p:spPr>
        <p:txBody>
          <a:bodyPr wrap="square" rtlCol="0">
            <a:spAutoFit/>
          </a:bodyPr>
          <a:lstStyle/>
          <a:p>
            <a:r>
              <a:rPr lang="fi-FI" sz="3600" dirty="0">
                <a:latin typeface="Aharoni" panose="02010803020104030203" pitchFamily="2" charset="-79"/>
                <a:cs typeface="Aharoni" panose="02010803020104030203" pitchFamily="2" charset="-79"/>
              </a:rPr>
              <a:t>OHJAUS JA TUKI KÄYTÄNNÖSSÄ: TOIMIVA NEUROERITYINEN ARKI</a:t>
            </a:r>
          </a:p>
        </p:txBody>
      </p:sp>
    </p:spTree>
    <p:extLst>
      <p:ext uri="{BB962C8B-B14F-4D97-AF65-F5344CB8AC3E}">
        <p14:creationId xmlns:p14="http://schemas.microsoft.com/office/powerpoint/2010/main" val="222337345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Office_41798761_TF12214701" id="{6C7EEB07-4A3B-4775-9145-93645231A7F2}" vid="{49C8196A-A1A5-4EE8-961C-4D3716B585A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1e35fb4-ba84-4c74-9923-a1eefa25b043">
      <Terms xmlns="http://schemas.microsoft.com/office/infopath/2007/PartnerControls"/>
    </lcf76f155ced4ddcb4097134ff3c332f>
    <TaxCatchAll xmlns="d44b85f8-4d5c-479f-98e6-d5554bf0169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9321E9716748A1449B6180CC575DC48F" ma:contentTypeVersion="18" ma:contentTypeDescription="Luo uusi asiakirja." ma:contentTypeScope="" ma:versionID="634af3561d9f0d539982920006fc6a15">
  <xsd:schema xmlns:xsd="http://www.w3.org/2001/XMLSchema" xmlns:xs="http://www.w3.org/2001/XMLSchema" xmlns:p="http://schemas.microsoft.com/office/2006/metadata/properties" xmlns:ns2="11e35fb4-ba84-4c74-9923-a1eefa25b043" xmlns:ns3="d44b85f8-4d5c-479f-98e6-d5554bf0169d" targetNamespace="http://schemas.microsoft.com/office/2006/metadata/properties" ma:root="true" ma:fieldsID="02f6c0dce65d0d0f0d49961b2f4109e4" ns2:_="" ns3:_="">
    <xsd:import namespace="11e35fb4-ba84-4c74-9923-a1eefa25b043"/>
    <xsd:import namespace="d44b85f8-4d5c-479f-98e6-d5554bf016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e35fb4-ba84-4c74-9923-a1eefa25b0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22ed1bed-8a91-47a9-b4e9-28d4b93dc7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4b85f8-4d5c-479f-98e6-d5554bf0169d"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004dfa4a-b6f6-4264-b58c-15a217066f7e}" ma:internalName="TaxCatchAll" ma:showField="CatchAllData" ma:web="d44b85f8-4d5c-479f-98e6-d5554bf016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481BC2-27EE-4C40-9F78-33B9D6690B90}">
  <ds:schemaRefs>
    <ds:schemaRef ds:uri="d44b85f8-4d5c-479f-98e6-d5554bf0169d"/>
    <ds:schemaRef ds:uri="http://www.w3.org/XML/1998/namespace"/>
    <ds:schemaRef ds:uri="http://purl.org/dc/terms/"/>
    <ds:schemaRef ds:uri="11e35fb4-ba84-4c74-9923-a1eefa25b043"/>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390E9EF4-93F5-47C6-BAA7-55CBA22D6E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e35fb4-ba84-4c74-9923-a1eefa25b043"/>
    <ds:schemaRef ds:uri="d44b85f8-4d5c-479f-98e6-d5554bf016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7A6BCC-F566-48F1-90D1-4043C1DFA1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403</TotalTime>
  <Words>1972</Words>
  <Application>Microsoft Office PowerPoint</Application>
  <PresentationFormat>Laajakuva</PresentationFormat>
  <Paragraphs>136</Paragraphs>
  <Slides>13</Slides>
  <Notes>8</Notes>
  <HiddenSlides>0</HiddenSlides>
  <MMClips>0</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13</vt:i4>
      </vt:variant>
    </vt:vector>
  </HeadingPairs>
  <TitlesOfParts>
    <vt:vector size="22" baseType="lpstr">
      <vt:lpstr>Aharoni</vt:lpstr>
      <vt:lpstr>Aptos</vt:lpstr>
      <vt:lpstr>Arial</vt:lpstr>
      <vt:lpstr>Calibri</vt:lpstr>
      <vt:lpstr>Calibri Light</vt:lpstr>
      <vt:lpstr>Goudy Old Style</vt:lpstr>
      <vt:lpstr>Wingdings 2</vt:lpstr>
      <vt:lpstr>Office-teema</vt:lpstr>
      <vt:lpstr>SlateVTI</vt:lpstr>
      <vt:lpstr>Neuroerityisyys vauvaperheen arjessa</vt:lpstr>
      <vt:lpstr>Rakenne</vt:lpstr>
      <vt:lpstr>PowerPoint-esitys</vt:lpstr>
      <vt:lpstr>PowerPoint-esitys</vt:lpstr>
      <vt:lpstr>PowerPoint-esitys</vt:lpstr>
      <vt:lpstr>PowerPoint-esitys</vt:lpstr>
      <vt:lpstr>PowerPoint-esitys</vt:lpstr>
      <vt:lpstr>PowerPoint-esitys</vt:lpstr>
      <vt:lpstr>PowerPoint-esitys</vt:lpstr>
      <vt:lpstr>PowerPoint-esitys</vt:lpstr>
      <vt:lpstr>Neurokirjon huomioiva työote</vt:lpstr>
      <vt:lpstr>Neurokirjon huomioiva työote…</vt:lpstr>
      <vt:lpstr>KIITOS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Outi</dc:creator>
  <cp:lastModifiedBy>Riitta Savolainen</cp:lastModifiedBy>
  <cp:revision>11</cp:revision>
  <dcterms:created xsi:type="dcterms:W3CDTF">2023-10-24T06:51:59Z</dcterms:created>
  <dcterms:modified xsi:type="dcterms:W3CDTF">2024-11-29T10:08:38Z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0x0101009321E9716748A1449B6180CC575DC48F</vt:lpwstr>
  </property>
  <property fmtid="{D5CDD505-2E9C-101B-9397-08002B2CF9AE}" pid="3" name="MediaServiceImageTags">
    <vt:lpwstr/>
  </property>
</Properties>
</file>